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7" r:id="rId1"/>
  </p:sldMasterIdLst>
  <p:notesMasterIdLst>
    <p:notesMasterId r:id="rId8"/>
  </p:notesMasterIdLst>
  <p:sldIdLst>
    <p:sldId id="259" r:id="rId2"/>
    <p:sldId id="260" r:id="rId3"/>
    <p:sldId id="261" r:id="rId4"/>
    <p:sldId id="288" r:id="rId5"/>
    <p:sldId id="286" r:id="rId6"/>
    <p:sldId id="285" r:id="rId7"/>
  </p:sldIdLst>
  <p:sldSz cx="9144000" cy="6858000" type="screen4x3"/>
  <p:notesSz cx="10234613" cy="70993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958">
          <p15:clr>
            <a:srgbClr val="A4A3A4"/>
          </p15:clr>
        </p15:guide>
        <p15:guide id="2" orient="horz" pos="4201">
          <p15:clr>
            <a:srgbClr val="A4A3A4"/>
          </p15:clr>
        </p15:guide>
        <p15:guide id="3" orient="horz" pos="3555">
          <p15:clr>
            <a:srgbClr val="A4A3A4"/>
          </p15:clr>
        </p15:guide>
        <p15:guide id="4" orient="horz" pos="3135">
          <p15:clr>
            <a:srgbClr val="A4A3A4"/>
          </p15:clr>
        </p15:guide>
        <p15:guide id="5" orient="horz" pos="845">
          <p15:clr>
            <a:srgbClr val="A4A3A4"/>
          </p15:clr>
        </p15:guide>
        <p15:guide id="6" orient="horz" pos="3952">
          <p15:clr>
            <a:srgbClr val="A4A3A4"/>
          </p15:clr>
        </p15:guide>
        <p15:guide id="7" pos="340">
          <p15:clr>
            <a:srgbClr val="A4A3A4"/>
          </p15:clr>
        </p15:guide>
        <p15:guide id="8" pos="5443">
          <p15:clr>
            <a:srgbClr val="A4A3A4"/>
          </p15:clr>
        </p15:guide>
        <p15:guide id="9" pos="2880">
          <p15:clr>
            <a:srgbClr val="A4A3A4"/>
          </p15:clr>
        </p15:guide>
        <p15:guide id="10" pos="2041">
          <p15:clr>
            <a:srgbClr val="A4A3A4"/>
          </p15:clr>
        </p15:guide>
        <p15:guide id="11" pos="5307">
          <p15:clr>
            <a:srgbClr val="A4A3A4"/>
          </p15:clr>
        </p15:guide>
      </p15:sldGuideLst>
    </p:ext>
    <p:ext uri="{2D200454-40CA-4A62-9FC3-DE9A4176ACB9}">
      <p15:notesGuideLst xmlns:p15="http://schemas.microsoft.com/office/powerpoint/2012/main">
        <p15:guide id="1" orient="horz" pos="2160">
          <p15:clr>
            <a:srgbClr val="A4A3A4"/>
          </p15:clr>
        </p15:guide>
        <p15:guide id="2" pos="3111">
          <p15:clr>
            <a:srgbClr val="A4A3A4"/>
          </p15:clr>
        </p15:guide>
        <p15:guide id="3" orient="horz" pos="2236">
          <p15:clr>
            <a:srgbClr val="A4A3A4"/>
          </p15:clr>
        </p15:guide>
        <p15:guide id="4" pos="322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0FEF7F-34BB-4135-90B2-D49506645E1D}" v="87" dt="2023-02-08T12:55:13.507"/>
  </p1510:revLst>
</p1510:revInfo>
</file>

<file path=ppt/tableStyles.xml><?xml version="1.0" encoding="utf-8"?>
<a:tblStyleLst xmlns:a="http://schemas.openxmlformats.org/drawingml/2006/main" def="{D42ED32F-A47E-4EB9-9536-AC3A7F629B6C}">
  <a:tblStyle styleId="{D42ED32F-A47E-4EB9-9536-AC3A7F629B6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7124" autoAdjust="0"/>
  </p:normalViewPr>
  <p:slideViewPr>
    <p:cSldViewPr snapToGrid="0">
      <p:cViewPr varScale="1">
        <p:scale>
          <a:sx n="34" d="100"/>
          <a:sy n="34" d="100"/>
        </p:scale>
        <p:origin x="2436" y="42"/>
      </p:cViewPr>
      <p:guideLst>
        <p:guide orient="horz" pos="958"/>
        <p:guide orient="horz" pos="4201"/>
        <p:guide orient="horz" pos="3555"/>
        <p:guide orient="horz" pos="3135"/>
        <p:guide orient="horz" pos="845"/>
        <p:guide orient="horz" pos="3952"/>
        <p:guide pos="340"/>
        <p:guide pos="5443"/>
        <p:guide pos="2880"/>
        <p:guide pos="2041"/>
        <p:guide pos="5307"/>
      </p:guideLst>
    </p:cSldViewPr>
  </p:slideViewPr>
  <p:notesTextViewPr>
    <p:cViewPr>
      <p:scale>
        <a:sx n="1" d="1"/>
        <a:sy n="1" d="1"/>
      </p:scale>
      <p:origin x="0" y="-6"/>
    </p:cViewPr>
  </p:notesTextViewPr>
  <p:notesViewPr>
    <p:cSldViewPr snapToGrid="0">
      <p:cViewPr varScale="1">
        <p:scale>
          <a:sx n="100" d="100"/>
          <a:sy n="100" d="100"/>
        </p:scale>
        <p:origin x="0" y="0"/>
      </p:cViewPr>
      <p:guideLst>
        <p:guide orient="horz" pos="2160"/>
        <p:guide pos="3111"/>
        <p:guide orient="horz" pos="2236"/>
        <p:guide pos="322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Carduff" userId="7ff9306e-c693-4b85-bde6-f06a54413844" providerId="ADAL" clId="{AF0FEF7F-34BB-4135-90B2-D49506645E1D}"/>
    <pc:docChg chg="undo custSel addSld delSld modSld">
      <pc:chgData name="Emma Carduff" userId="7ff9306e-c693-4b85-bde6-f06a54413844" providerId="ADAL" clId="{AF0FEF7F-34BB-4135-90B2-D49506645E1D}" dt="2023-02-08T13:24:01.148" v="1877" actId="20577"/>
      <pc:docMkLst>
        <pc:docMk/>
      </pc:docMkLst>
      <pc:sldChg chg="del">
        <pc:chgData name="Emma Carduff" userId="7ff9306e-c693-4b85-bde6-f06a54413844" providerId="ADAL" clId="{AF0FEF7F-34BB-4135-90B2-D49506645E1D}" dt="2023-02-07T12:38:27.278" v="7" actId="47"/>
        <pc:sldMkLst>
          <pc:docMk/>
          <pc:sldMk cId="0" sldId="256"/>
        </pc:sldMkLst>
      </pc:sldChg>
      <pc:sldChg chg="del">
        <pc:chgData name="Emma Carduff" userId="7ff9306e-c693-4b85-bde6-f06a54413844" providerId="ADAL" clId="{AF0FEF7F-34BB-4135-90B2-D49506645E1D}" dt="2023-02-07T12:38:28.359" v="8" actId="47"/>
        <pc:sldMkLst>
          <pc:docMk/>
          <pc:sldMk cId="0" sldId="257"/>
        </pc:sldMkLst>
      </pc:sldChg>
      <pc:sldChg chg="del">
        <pc:chgData name="Emma Carduff" userId="7ff9306e-c693-4b85-bde6-f06a54413844" providerId="ADAL" clId="{AF0FEF7F-34BB-4135-90B2-D49506645E1D}" dt="2023-02-07T12:38:29.299" v="9" actId="47"/>
        <pc:sldMkLst>
          <pc:docMk/>
          <pc:sldMk cId="0" sldId="258"/>
        </pc:sldMkLst>
      </pc:sldChg>
      <pc:sldChg chg="delSp modSp mod modNotesTx">
        <pc:chgData name="Emma Carduff" userId="7ff9306e-c693-4b85-bde6-f06a54413844" providerId="ADAL" clId="{AF0FEF7F-34BB-4135-90B2-D49506645E1D}" dt="2023-02-08T13:08:06.653" v="1720" actId="20577"/>
        <pc:sldMkLst>
          <pc:docMk/>
          <pc:sldMk cId="0" sldId="259"/>
        </pc:sldMkLst>
        <pc:spChg chg="mod">
          <ac:chgData name="Emma Carduff" userId="7ff9306e-c693-4b85-bde6-f06a54413844" providerId="ADAL" clId="{AF0FEF7F-34BB-4135-90B2-D49506645E1D}" dt="2023-02-08T12:51:36.770" v="1353" actId="20577"/>
          <ac:spMkLst>
            <pc:docMk/>
            <pc:sldMk cId="0" sldId="259"/>
            <ac:spMk id="154" creationId="{00000000-0000-0000-0000-000000000000}"/>
          </ac:spMkLst>
        </pc:spChg>
        <pc:spChg chg="mod">
          <ac:chgData name="Emma Carduff" userId="7ff9306e-c693-4b85-bde6-f06a54413844" providerId="ADAL" clId="{AF0FEF7F-34BB-4135-90B2-D49506645E1D}" dt="2023-02-08T12:55:30.060" v="1424" actId="20577"/>
          <ac:spMkLst>
            <pc:docMk/>
            <pc:sldMk cId="0" sldId="259"/>
            <ac:spMk id="155" creationId="{00000000-0000-0000-0000-000000000000}"/>
          </ac:spMkLst>
        </pc:spChg>
        <pc:spChg chg="del">
          <ac:chgData name="Emma Carduff" userId="7ff9306e-c693-4b85-bde6-f06a54413844" providerId="ADAL" clId="{AF0FEF7F-34BB-4135-90B2-D49506645E1D}" dt="2023-02-08T11:44:03.631" v="1305" actId="478"/>
          <ac:spMkLst>
            <pc:docMk/>
            <pc:sldMk cId="0" sldId="259"/>
            <ac:spMk id="156" creationId="{00000000-0000-0000-0000-000000000000}"/>
          </ac:spMkLst>
        </pc:spChg>
      </pc:sldChg>
      <pc:sldChg chg="addSp delSp modSp mod">
        <pc:chgData name="Emma Carduff" userId="7ff9306e-c693-4b85-bde6-f06a54413844" providerId="ADAL" clId="{AF0FEF7F-34BB-4135-90B2-D49506645E1D}" dt="2023-02-07T16:10:07.617" v="723" actId="255"/>
        <pc:sldMkLst>
          <pc:docMk/>
          <pc:sldMk cId="0" sldId="260"/>
        </pc:sldMkLst>
        <pc:spChg chg="add mod">
          <ac:chgData name="Emma Carduff" userId="7ff9306e-c693-4b85-bde6-f06a54413844" providerId="ADAL" clId="{AF0FEF7F-34BB-4135-90B2-D49506645E1D}" dt="2023-02-07T14:54:04.266" v="703" actId="1076"/>
          <ac:spMkLst>
            <pc:docMk/>
            <pc:sldMk cId="0" sldId="260"/>
            <ac:spMk id="2" creationId="{81EF2231-6D9B-4AFD-A3DA-852533230753}"/>
          </ac:spMkLst>
        </pc:spChg>
        <pc:spChg chg="add mod">
          <ac:chgData name="Emma Carduff" userId="7ff9306e-c693-4b85-bde6-f06a54413844" providerId="ADAL" clId="{AF0FEF7F-34BB-4135-90B2-D49506645E1D}" dt="2023-02-07T14:54:10.993" v="705" actId="1038"/>
          <ac:spMkLst>
            <pc:docMk/>
            <pc:sldMk cId="0" sldId="260"/>
            <ac:spMk id="3" creationId="{677CC336-975B-4C14-BDD2-470C2251C0AA}"/>
          </ac:spMkLst>
        </pc:spChg>
        <pc:spChg chg="add del mod">
          <ac:chgData name="Emma Carduff" userId="7ff9306e-c693-4b85-bde6-f06a54413844" providerId="ADAL" clId="{AF0FEF7F-34BB-4135-90B2-D49506645E1D}" dt="2023-02-07T14:42:30.243" v="647" actId="478"/>
          <ac:spMkLst>
            <pc:docMk/>
            <pc:sldMk cId="0" sldId="260"/>
            <ac:spMk id="4" creationId="{83851C74-0BAA-4E5E-AC45-D8393B300196}"/>
          </ac:spMkLst>
        </pc:spChg>
        <pc:spChg chg="mod">
          <ac:chgData name="Emma Carduff" userId="7ff9306e-c693-4b85-bde6-f06a54413844" providerId="ADAL" clId="{AF0FEF7F-34BB-4135-90B2-D49506645E1D}" dt="2023-02-07T16:10:07.617" v="723" actId="255"/>
          <ac:spMkLst>
            <pc:docMk/>
            <pc:sldMk cId="0" sldId="260"/>
            <ac:spMk id="162" creationId="{00000000-0000-0000-0000-000000000000}"/>
          </ac:spMkLst>
        </pc:spChg>
        <pc:spChg chg="mod">
          <ac:chgData name="Emma Carduff" userId="7ff9306e-c693-4b85-bde6-f06a54413844" providerId="ADAL" clId="{AF0FEF7F-34BB-4135-90B2-D49506645E1D}" dt="2023-02-07T16:09:58.320" v="722" actId="255"/>
          <ac:spMkLst>
            <pc:docMk/>
            <pc:sldMk cId="0" sldId="260"/>
            <ac:spMk id="163" creationId="{00000000-0000-0000-0000-000000000000}"/>
          </ac:spMkLst>
        </pc:spChg>
        <pc:spChg chg="mod">
          <ac:chgData name="Emma Carduff" userId="7ff9306e-c693-4b85-bde6-f06a54413844" providerId="ADAL" clId="{AF0FEF7F-34BB-4135-90B2-D49506645E1D}" dt="2023-02-07T14:42:11.561" v="645"/>
          <ac:spMkLst>
            <pc:docMk/>
            <pc:sldMk cId="0" sldId="260"/>
            <ac:spMk id="164" creationId="{00000000-0000-0000-0000-000000000000}"/>
          </ac:spMkLst>
        </pc:spChg>
      </pc:sldChg>
      <pc:sldChg chg="addSp delSp modSp mod modAnim">
        <pc:chgData name="Emma Carduff" userId="7ff9306e-c693-4b85-bde6-f06a54413844" providerId="ADAL" clId="{AF0FEF7F-34BB-4135-90B2-D49506645E1D}" dt="2023-02-08T11:42:05.432" v="1178" actId="1076"/>
        <pc:sldMkLst>
          <pc:docMk/>
          <pc:sldMk cId="0" sldId="261"/>
        </pc:sldMkLst>
        <pc:spChg chg="add mod">
          <ac:chgData name="Emma Carduff" userId="7ff9306e-c693-4b85-bde6-f06a54413844" providerId="ADAL" clId="{AF0FEF7F-34BB-4135-90B2-D49506645E1D}" dt="2023-02-07T18:14:27.907" v="920"/>
          <ac:spMkLst>
            <pc:docMk/>
            <pc:sldMk cId="0" sldId="261"/>
            <ac:spMk id="2" creationId="{D80DD39F-521C-48CD-B1F6-A4C274A2CA92}"/>
          </ac:spMkLst>
        </pc:spChg>
        <pc:spChg chg="add mod">
          <ac:chgData name="Emma Carduff" userId="7ff9306e-c693-4b85-bde6-f06a54413844" providerId="ADAL" clId="{AF0FEF7F-34BB-4135-90B2-D49506645E1D}" dt="2023-02-08T11:22:07.815" v="1157" actId="1076"/>
          <ac:spMkLst>
            <pc:docMk/>
            <pc:sldMk cId="0" sldId="261"/>
            <ac:spMk id="3" creationId="{CE819480-8C17-4C20-AC4E-74700A9A8981}"/>
          </ac:spMkLst>
        </pc:spChg>
        <pc:spChg chg="mod">
          <ac:chgData name="Emma Carduff" userId="7ff9306e-c693-4b85-bde6-f06a54413844" providerId="ADAL" clId="{AF0FEF7F-34BB-4135-90B2-D49506645E1D}" dt="2023-02-08T11:18:29.329" v="1042" actId="20577"/>
          <ac:spMkLst>
            <pc:docMk/>
            <pc:sldMk cId="0" sldId="261"/>
            <ac:spMk id="170" creationId="{00000000-0000-0000-0000-000000000000}"/>
          </ac:spMkLst>
        </pc:spChg>
        <pc:spChg chg="mod">
          <ac:chgData name="Emma Carduff" userId="7ff9306e-c693-4b85-bde6-f06a54413844" providerId="ADAL" clId="{AF0FEF7F-34BB-4135-90B2-D49506645E1D}" dt="2023-02-07T18:14:27.907" v="920"/>
          <ac:spMkLst>
            <pc:docMk/>
            <pc:sldMk cId="0" sldId="261"/>
            <ac:spMk id="173" creationId="{00000000-0000-0000-0000-000000000000}"/>
          </ac:spMkLst>
        </pc:spChg>
        <pc:spChg chg="mod">
          <ac:chgData name="Emma Carduff" userId="7ff9306e-c693-4b85-bde6-f06a54413844" providerId="ADAL" clId="{AF0FEF7F-34BB-4135-90B2-D49506645E1D}" dt="2023-02-07T18:14:35.758" v="921" actId="20577"/>
          <ac:spMkLst>
            <pc:docMk/>
            <pc:sldMk cId="0" sldId="261"/>
            <ac:spMk id="174" creationId="{00000000-0000-0000-0000-000000000000}"/>
          </ac:spMkLst>
        </pc:spChg>
        <pc:graphicFrameChg chg="add mod ord modGraphic">
          <ac:chgData name="Emma Carduff" userId="7ff9306e-c693-4b85-bde6-f06a54413844" providerId="ADAL" clId="{AF0FEF7F-34BB-4135-90B2-D49506645E1D}" dt="2023-02-08T11:22:22.951" v="1159" actId="166"/>
          <ac:graphicFrameMkLst>
            <pc:docMk/>
            <pc:sldMk cId="0" sldId="261"/>
            <ac:graphicFrameMk id="6" creationId="{4822D90D-4DBF-4892-85C8-2ADAB133FFB7}"/>
          </ac:graphicFrameMkLst>
        </pc:graphicFrameChg>
        <pc:graphicFrameChg chg="add mod ord modGraphic">
          <ac:chgData name="Emma Carduff" userId="7ff9306e-c693-4b85-bde6-f06a54413844" providerId="ADAL" clId="{AF0FEF7F-34BB-4135-90B2-D49506645E1D}" dt="2023-02-08T11:42:05.432" v="1178" actId="1076"/>
          <ac:graphicFrameMkLst>
            <pc:docMk/>
            <pc:sldMk cId="0" sldId="261"/>
            <ac:graphicFrameMk id="9" creationId="{F0227E89-C046-4C42-85F8-89B4D3B22B5A}"/>
          </ac:graphicFrameMkLst>
        </pc:graphicFrameChg>
        <pc:picChg chg="add del mod">
          <ac:chgData name="Emma Carduff" userId="7ff9306e-c693-4b85-bde6-f06a54413844" providerId="ADAL" clId="{AF0FEF7F-34BB-4135-90B2-D49506645E1D}" dt="2023-02-07T18:18:01.181" v="954" actId="478"/>
          <ac:picMkLst>
            <pc:docMk/>
            <pc:sldMk cId="0" sldId="261"/>
            <ac:picMk id="7" creationId="{504196D5-AEE7-4FB7-AB58-BD3E7F3F992D}"/>
          </ac:picMkLst>
        </pc:picChg>
        <pc:picChg chg="add del mod">
          <ac:chgData name="Emma Carduff" userId="7ff9306e-c693-4b85-bde6-f06a54413844" providerId="ADAL" clId="{AF0FEF7F-34BB-4135-90B2-D49506645E1D}" dt="2023-02-08T11:41:17.612" v="1177" actId="478"/>
          <ac:picMkLst>
            <pc:docMk/>
            <pc:sldMk cId="0" sldId="261"/>
            <ac:picMk id="8" creationId="{1C9718F4-746E-4E71-86B6-BF002B61DD1F}"/>
          </ac:picMkLst>
        </pc:picChg>
        <pc:picChg chg="add del mod">
          <ac:chgData name="Emma Carduff" userId="7ff9306e-c693-4b85-bde6-f06a54413844" providerId="ADAL" clId="{AF0FEF7F-34BB-4135-90B2-D49506645E1D}" dt="2023-02-08T11:17:42.907" v="1017" actId="478"/>
          <ac:picMkLst>
            <pc:docMk/>
            <pc:sldMk cId="0" sldId="261"/>
            <ac:picMk id="10" creationId="{AE0837E5-5195-480C-9E70-880BEF14DDF2}"/>
          </ac:picMkLst>
        </pc:picChg>
        <pc:picChg chg="add del mod">
          <ac:chgData name="Emma Carduff" userId="7ff9306e-c693-4b85-bde6-f06a54413844" providerId="ADAL" clId="{AF0FEF7F-34BB-4135-90B2-D49506645E1D}" dt="2023-02-08T11:17:45.358" v="1018" actId="478"/>
          <ac:picMkLst>
            <pc:docMk/>
            <pc:sldMk cId="0" sldId="261"/>
            <ac:picMk id="11" creationId="{65E4270D-E5AA-4A31-A027-38FC868CEDCE}"/>
          </ac:picMkLst>
        </pc:picChg>
        <pc:picChg chg="add del mod">
          <ac:chgData name="Emma Carduff" userId="7ff9306e-c693-4b85-bde6-f06a54413844" providerId="ADAL" clId="{AF0FEF7F-34BB-4135-90B2-D49506645E1D}" dt="2023-02-08T11:17:38.320" v="1015" actId="478"/>
          <ac:picMkLst>
            <pc:docMk/>
            <pc:sldMk cId="0" sldId="261"/>
            <ac:picMk id="12" creationId="{3E25D83C-F131-4ED0-9F92-095443F76419}"/>
          </ac:picMkLst>
        </pc:picChg>
        <pc:picChg chg="add del mod">
          <ac:chgData name="Emma Carduff" userId="7ff9306e-c693-4b85-bde6-f06a54413844" providerId="ADAL" clId="{AF0FEF7F-34BB-4135-90B2-D49506645E1D}" dt="2023-02-08T11:17:40.698" v="1016" actId="478"/>
          <ac:picMkLst>
            <pc:docMk/>
            <pc:sldMk cId="0" sldId="261"/>
            <ac:picMk id="13" creationId="{3F28D28B-B64F-42AD-92B5-5F1D520B7A7A}"/>
          </ac:picMkLst>
        </pc:picChg>
        <pc:picChg chg="add mod">
          <ac:chgData name="Emma Carduff" userId="7ff9306e-c693-4b85-bde6-f06a54413844" providerId="ADAL" clId="{AF0FEF7F-34BB-4135-90B2-D49506645E1D}" dt="2023-02-08T11:22:12.786" v="1158" actId="1076"/>
          <ac:picMkLst>
            <pc:docMk/>
            <pc:sldMk cId="0" sldId="261"/>
            <ac:picMk id="1026" creationId="{A96DEE70-6CF0-467A-899A-13783130BE07}"/>
          </ac:picMkLst>
        </pc:picChg>
      </pc:sldChg>
      <pc:sldChg chg="del">
        <pc:chgData name="Emma Carduff" userId="7ff9306e-c693-4b85-bde6-f06a54413844" providerId="ADAL" clId="{AF0FEF7F-34BB-4135-90B2-D49506645E1D}" dt="2023-02-08T11:45:44.260" v="1307" actId="2696"/>
        <pc:sldMkLst>
          <pc:docMk/>
          <pc:sldMk cId="0" sldId="262"/>
        </pc:sldMkLst>
      </pc:sldChg>
      <pc:sldChg chg="del">
        <pc:chgData name="Emma Carduff" userId="7ff9306e-c693-4b85-bde6-f06a54413844" providerId="ADAL" clId="{AF0FEF7F-34BB-4135-90B2-D49506645E1D}" dt="2023-02-08T11:45:44.260" v="1307" actId="2696"/>
        <pc:sldMkLst>
          <pc:docMk/>
          <pc:sldMk cId="0" sldId="263"/>
        </pc:sldMkLst>
      </pc:sldChg>
      <pc:sldChg chg="del">
        <pc:chgData name="Emma Carduff" userId="7ff9306e-c693-4b85-bde6-f06a54413844" providerId="ADAL" clId="{AF0FEF7F-34BB-4135-90B2-D49506645E1D}" dt="2023-02-08T11:45:44.260" v="1307" actId="2696"/>
        <pc:sldMkLst>
          <pc:docMk/>
          <pc:sldMk cId="0" sldId="264"/>
        </pc:sldMkLst>
      </pc:sldChg>
      <pc:sldChg chg="del">
        <pc:chgData name="Emma Carduff" userId="7ff9306e-c693-4b85-bde6-f06a54413844" providerId="ADAL" clId="{AF0FEF7F-34BB-4135-90B2-D49506645E1D}" dt="2023-02-08T11:45:44.260" v="1307" actId="2696"/>
        <pc:sldMkLst>
          <pc:docMk/>
          <pc:sldMk cId="0" sldId="265"/>
        </pc:sldMkLst>
      </pc:sldChg>
      <pc:sldChg chg="del">
        <pc:chgData name="Emma Carduff" userId="7ff9306e-c693-4b85-bde6-f06a54413844" providerId="ADAL" clId="{AF0FEF7F-34BB-4135-90B2-D49506645E1D}" dt="2023-02-08T11:45:44.260" v="1307" actId="2696"/>
        <pc:sldMkLst>
          <pc:docMk/>
          <pc:sldMk cId="0" sldId="266"/>
        </pc:sldMkLst>
      </pc:sldChg>
      <pc:sldChg chg="del">
        <pc:chgData name="Emma Carduff" userId="7ff9306e-c693-4b85-bde6-f06a54413844" providerId="ADAL" clId="{AF0FEF7F-34BB-4135-90B2-D49506645E1D}" dt="2023-02-08T11:45:44.260" v="1307" actId="2696"/>
        <pc:sldMkLst>
          <pc:docMk/>
          <pc:sldMk cId="0" sldId="267"/>
        </pc:sldMkLst>
      </pc:sldChg>
      <pc:sldChg chg="del">
        <pc:chgData name="Emma Carduff" userId="7ff9306e-c693-4b85-bde6-f06a54413844" providerId="ADAL" clId="{AF0FEF7F-34BB-4135-90B2-D49506645E1D}" dt="2023-02-08T11:45:44.260" v="1307" actId="2696"/>
        <pc:sldMkLst>
          <pc:docMk/>
          <pc:sldMk cId="0" sldId="268"/>
        </pc:sldMkLst>
      </pc:sldChg>
      <pc:sldChg chg="del">
        <pc:chgData name="Emma Carduff" userId="7ff9306e-c693-4b85-bde6-f06a54413844" providerId="ADAL" clId="{AF0FEF7F-34BB-4135-90B2-D49506645E1D}" dt="2023-02-08T11:45:44.260" v="1307" actId="2696"/>
        <pc:sldMkLst>
          <pc:docMk/>
          <pc:sldMk cId="0" sldId="269"/>
        </pc:sldMkLst>
      </pc:sldChg>
      <pc:sldChg chg="del">
        <pc:chgData name="Emma Carduff" userId="7ff9306e-c693-4b85-bde6-f06a54413844" providerId="ADAL" clId="{AF0FEF7F-34BB-4135-90B2-D49506645E1D}" dt="2023-02-08T11:45:44.260" v="1307" actId="2696"/>
        <pc:sldMkLst>
          <pc:docMk/>
          <pc:sldMk cId="0" sldId="270"/>
        </pc:sldMkLst>
      </pc:sldChg>
      <pc:sldChg chg="del">
        <pc:chgData name="Emma Carduff" userId="7ff9306e-c693-4b85-bde6-f06a54413844" providerId="ADAL" clId="{AF0FEF7F-34BB-4135-90B2-D49506645E1D}" dt="2023-02-08T11:45:44.260" v="1307" actId="2696"/>
        <pc:sldMkLst>
          <pc:docMk/>
          <pc:sldMk cId="0" sldId="271"/>
        </pc:sldMkLst>
      </pc:sldChg>
      <pc:sldChg chg="del">
        <pc:chgData name="Emma Carduff" userId="7ff9306e-c693-4b85-bde6-f06a54413844" providerId="ADAL" clId="{AF0FEF7F-34BB-4135-90B2-D49506645E1D}" dt="2023-02-08T11:45:44.260" v="1307" actId="2696"/>
        <pc:sldMkLst>
          <pc:docMk/>
          <pc:sldMk cId="0" sldId="272"/>
        </pc:sldMkLst>
      </pc:sldChg>
      <pc:sldChg chg="del">
        <pc:chgData name="Emma Carduff" userId="7ff9306e-c693-4b85-bde6-f06a54413844" providerId="ADAL" clId="{AF0FEF7F-34BB-4135-90B2-D49506645E1D}" dt="2023-02-08T11:45:44.260" v="1307" actId="2696"/>
        <pc:sldMkLst>
          <pc:docMk/>
          <pc:sldMk cId="0" sldId="273"/>
        </pc:sldMkLst>
      </pc:sldChg>
      <pc:sldChg chg="del">
        <pc:chgData name="Emma Carduff" userId="7ff9306e-c693-4b85-bde6-f06a54413844" providerId="ADAL" clId="{AF0FEF7F-34BB-4135-90B2-D49506645E1D}" dt="2023-02-08T11:45:44.260" v="1307" actId="2696"/>
        <pc:sldMkLst>
          <pc:docMk/>
          <pc:sldMk cId="0" sldId="274"/>
        </pc:sldMkLst>
      </pc:sldChg>
      <pc:sldChg chg="del">
        <pc:chgData name="Emma Carduff" userId="7ff9306e-c693-4b85-bde6-f06a54413844" providerId="ADAL" clId="{AF0FEF7F-34BB-4135-90B2-D49506645E1D}" dt="2023-02-08T11:45:44.260" v="1307" actId="2696"/>
        <pc:sldMkLst>
          <pc:docMk/>
          <pc:sldMk cId="0" sldId="275"/>
        </pc:sldMkLst>
      </pc:sldChg>
      <pc:sldChg chg="del">
        <pc:chgData name="Emma Carduff" userId="7ff9306e-c693-4b85-bde6-f06a54413844" providerId="ADAL" clId="{AF0FEF7F-34BB-4135-90B2-D49506645E1D}" dt="2023-02-08T11:45:44.260" v="1307" actId="2696"/>
        <pc:sldMkLst>
          <pc:docMk/>
          <pc:sldMk cId="0" sldId="276"/>
        </pc:sldMkLst>
      </pc:sldChg>
      <pc:sldChg chg="del">
        <pc:chgData name="Emma Carduff" userId="7ff9306e-c693-4b85-bde6-f06a54413844" providerId="ADAL" clId="{AF0FEF7F-34BB-4135-90B2-D49506645E1D}" dt="2023-02-08T11:45:44.260" v="1307" actId="2696"/>
        <pc:sldMkLst>
          <pc:docMk/>
          <pc:sldMk cId="0" sldId="277"/>
        </pc:sldMkLst>
      </pc:sldChg>
      <pc:sldChg chg="del">
        <pc:chgData name="Emma Carduff" userId="7ff9306e-c693-4b85-bde6-f06a54413844" providerId="ADAL" clId="{AF0FEF7F-34BB-4135-90B2-D49506645E1D}" dt="2023-02-08T11:45:44.260" v="1307" actId="2696"/>
        <pc:sldMkLst>
          <pc:docMk/>
          <pc:sldMk cId="0" sldId="278"/>
        </pc:sldMkLst>
      </pc:sldChg>
      <pc:sldChg chg="del">
        <pc:chgData name="Emma Carduff" userId="7ff9306e-c693-4b85-bde6-f06a54413844" providerId="ADAL" clId="{AF0FEF7F-34BB-4135-90B2-D49506645E1D}" dt="2023-02-08T11:45:44.260" v="1307" actId="2696"/>
        <pc:sldMkLst>
          <pc:docMk/>
          <pc:sldMk cId="0" sldId="279"/>
        </pc:sldMkLst>
      </pc:sldChg>
      <pc:sldChg chg="del">
        <pc:chgData name="Emma Carduff" userId="7ff9306e-c693-4b85-bde6-f06a54413844" providerId="ADAL" clId="{AF0FEF7F-34BB-4135-90B2-D49506645E1D}" dt="2023-02-08T11:43:14.779" v="1213" actId="2696"/>
        <pc:sldMkLst>
          <pc:docMk/>
          <pc:sldMk cId="2429104951" sldId="280"/>
        </pc:sldMkLst>
      </pc:sldChg>
      <pc:sldChg chg="addSp delSp modSp new del mod">
        <pc:chgData name="Emma Carduff" userId="7ff9306e-c693-4b85-bde6-f06a54413844" providerId="ADAL" clId="{AF0FEF7F-34BB-4135-90B2-D49506645E1D}" dt="2023-02-07T18:18:45.444" v="965" actId="2696"/>
        <pc:sldMkLst>
          <pc:docMk/>
          <pc:sldMk cId="3466165341" sldId="281"/>
        </pc:sldMkLst>
        <pc:spChg chg="del">
          <ac:chgData name="Emma Carduff" userId="7ff9306e-c693-4b85-bde6-f06a54413844" providerId="ADAL" clId="{AF0FEF7F-34BB-4135-90B2-D49506645E1D}" dt="2023-02-07T14:23:55.570" v="350" actId="478"/>
          <ac:spMkLst>
            <pc:docMk/>
            <pc:sldMk cId="3466165341" sldId="281"/>
            <ac:spMk id="2" creationId="{62ED88A6-B547-4CAF-8624-CE15231987E2}"/>
          </ac:spMkLst>
        </pc:spChg>
        <pc:spChg chg="del">
          <ac:chgData name="Emma Carduff" userId="7ff9306e-c693-4b85-bde6-f06a54413844" providerId="ADAL" clId="{AF0FEF7F-34BB-4135-90B2-D49506645E1D}" dt="2023-02-07T14:23:56.797" v="351" actId="478"/>
          <ac:spMkLst>
            <pc:docMk/>
            <pc:sldMk cId="3466165341" sldId="281"/>
            <ac:spMk id="5" creationId="{5E280D98-FCC8-4E76-A9A3-2A245CC7985E}"/>
          </ac:spMkLst>
        </pc:spChg>
        <pc:spChg chg="del">
          <ac:chgData name="Emma Carduff" userId="7ff9306e-c693-4b85-bde6-f06a54413844" providerId="ADAL" clId="{AF0FEF7F-34BB-4135-90B2-D49506645E1D}" dt="2023-02-07T14:23:57.909" v="352" actId="478"/>
          <ac:spMkLst>
            <pc:docMk/>
            <pc:sldMk cId="3466165341" sldId="281"/>
            <ac:spMk id="6" creationId="{0B8C8A46-918D-4D4C-BC5B-67AEABB74BB9}"/>
          </ac:spMkLst>
        </pc:spChg>
        <pc:spChg chg="add del mod">
          <ac:chgData name="Emma Carduff" userId="7ff9306e-c693-4b85-bde6-f06a54413844" providerId="ADAL" clId="{AF0FEF7F-34BB-4135-90B2-D49506645E1D}" dt="2023-02-07T14:21:42.577" v="324" actId="478"/>
          <ac:spMkLst>
            <pc:docMk/>
            <pc:sldMk cId="3466165341" sldId="281"/>
            <ac:spMk id="8" creationId="{1A8B41ED-842E-4F63-B40F-C7458177C409}"/>
          </ac:spMkLst>
        </pc:spChg>
        <pc:graphicFrameChg chg="add del mod">
          <ac:chgData name="Emma Carduff" userId="7ff9306e-c693-4b85-bde6-f06a54413844" providerId="ADAL" clId="{AF0FEF7F-34BB-4135-90B2-D49506645E1D}" dt="2023-02-07T14:21:42.577" v="324" actId="478"/>
          <ac:graphicFrameMkLst>
            <pc:docMk/>
            <pc:sldMk cId="3466165341" sldId="281"/>
            <ac:graphicFrameMk id="7" creationId="{145BE2E0-D4EB-4D01-916A-661CA370D8E9}"/>
          </ac:graphicFrameMkLst>
        </pc:graphicFrameChg>
        <pc:graphicFrameChg chg="add mod modGraphic">
          <ac:chgData name="Emma Carduff" userId="7ff9306e-c693-4b85-bde6-f06a54413844" providerId="ADAL" clId="{AF0FEF7F-34BB-4135-90B2-D49506645E1D}" dt="2023-02-07T14:23:53.496" v="349" actId="1076"/>
          <ac:graphicFrameMkLst>
            <pc:docMk/>
            <pc:sldMk cId="3466165341" sldId="281"/>
            <ac:graphicFrameMk id="9" creationId="{5800C7D2-BEEB-4E65-B0A0-E77E1E9BBF5B}"/>
          </ac:graphicFrameMkLst>
        </pc:graphicFrameChg>
        <pc:picChg chg="add mod">
          <ac:chgData name="Emma Carduff" userId="7ff9306e-c693-4b85-bde6-f06a54413844" providerId="ADAL" clId="{AF0FEF7F-34BB-4135-90B2-D49506645E1D}" dt="2023-02-07T14:24:02.149" v="353" actId="1076"/>
          <ac:picMkLst>
            <pc:docMk/>
            <pc:sldMk cId="3466165341" sldId="281"/>
            <ac:picMk id="1027" creationId="{B895799E-426E-4A41-8427-7E48B3AFA7E2}"/>
          </ac:picMkLst>
        </pc:picChg>
        <pc:picChg chg="add mod">
          <ac:chgData name="Emma Carduff" userId="7ff9306e-c693-4b85-bde6-f06a54413844" providerId="ADAL" clId="{AF0FEF7F-34BB-4135-90B2-D49506645E1D}" dt="2023-02-07T14:23:45.652" v="347" actId="1076"/>
          <ac:picMkLst>
            <pc:docMk/>
            <pc:sldMk cId="3466165341" sldId="281"/>
            <ac:picMk id="1028" creationId="{096F6869-A9E5-4915-8B06-23DF51F0D59D}"/>
          </ac:picMkLst>
        </pc:picChg>
      </pc:sldChg>
      <pc:sldChg chg="addSp delSp modSp new del mod">
        <pc:chgData name="Emma Carduff" userId="7ff9306e-c693-4b85-bde6-f06a54413844" providerId="ADAL" clId="{AF0FEF7F-34BB-4135-90B2-D49506645E1D}" dt="2023-02-07T18:18:48.792" v="966" actId="2696"/>
        <pc:sldMkLst>
          <pc:docMk/>
          <pc:sldMk cId="3374078742" sldId="282"/>
        </pc:sldMkLst>
        <pc:spChg chg="del">
          <ac:chgData name="Emma Carduff" userId="7ff9306e-c693-4b85-bde6-f06a54413844" providerId="ADAL" clId="{AF0FEF7F-34BB-4135-90B2-D49506645E1D}" dt="2023-02-07T14:24:17.217" v="358" actId="478"/>
          <ac:spMkLst>
            <pc:docMk/>
            <pc:sldMk cId="3374078742" sldId="282"/>
            <ac:spMk id="2" creationId="{9299EE8C-BF4A-4FB1-8ED2-D51D0E011C13}"/>
          </ac:spMkLst>
        </pc:spChg>
        <pc:spChg chg="del">
          <ac:chgData name="Emma Carduff" userId="7ff9306e-c693-4b85-bde6-f06a54413844" providerId="ADAL" clId="{AF0FEF7F-34BB-4135-90B2-D49506645E1D}" dt="2023-02-07T14:22:05.429" v="327" actId="478"/>
          <ac:spMkLst>
            <pc:docMk/>
            <pc:sldMk cId="3374078742" sldId="282"/>
            <ac:spMk id="3" creationId="{2BB41C7D-55D3-4C94-A102-4F5BF05CEF91}"/>
          </ac:spMkLst>
        </pc:spChg>
        <pc:spChg chg="del">
          <ac:chgData name="Emma Carduff" userId="7ff9306e-c693-4b85-bde6-f06a54413844" providerId="ADAL" clId="{AF0FEF7F-34BB-4135-90B2-D49506645E1D}" dt="2023-02-07T14:22:08.349" v="328" actId="478"/>
          <ac:spMkLst>
            <pc:docMk/>
            <pc:sldMk cId="3374078742" sldId="282"/>
            <ac:spMk id="4" creationId="{6DB83BBE-7477-49BC-8BC8-7C5595F77DFF}"/>
          </ac:spMkLst>
        </pc:spChg>
        <pc:spChg chg="del">
          <ac:chgData name="Emma Carduff" userId="7ff9306e-c693-4b85-bde6-f06a54413844" providerId="ADAL" clId="{AF0FEF7F-34BB-4135-90B2-D49506645E1D}" dt="2023-02-07T14:24:18.514" v="359" actId="478"/>
          <ac:spMkLst>
            <pc:docMk/>
            <pc:sldMk cId="3374078742" sldId="282"/>
            <ac:spMk id="5" creationId="{FCFA13EA-8AB0-4931-AF27-9134781373F4}"/>
          </ac:spMkLst>
        </pc:spChg>
        <pc:spChg chg="del">
          <ac:chgData name="Emma Carduff" userId="7ff9306e-c693-4b85-bde6-f06a54413844" providerId="ADAL" clId="{AF0FEF7F-34BB-4135-90B2-D49506645E1D}" dt="2023-02-07T14:24:19.487" v="360" actId="478"/>
          <ac:spMkLst>
            <pc:docMk/>
            <pc:sldMk cId="3374078742" sldId="282"/>
            <ac:spMk id="6" creationId="{BAE2FA29-917A-4DE8-92D0-86256A04868A}"/>
          </ac:spMkLst>
        </pc:spChg>
        <pc:graphicFrameChg chg="add mod modGraphic">
          <ac:chgData name="Emma Carduff" userId="7ff9306e-c693-4b85-bde6-f06a54413844" providerId="ADAL" clId="{AF0FEF7F-34BB-4135-90B2-D49506645E1D}" dt="2023-02-07T14:24:13.798" v="357" actId="20577"/>
          <ac:graphicFrameMkLst>
            <pc:docMk/>
            <pc:sldMk cId="3374078742" sldId="282"/>
            <ac:graphicFrameMk id="7" creationId="{17CD20AC-B2F3-430A-B838-26621C7A3BD8}"/>
          </ac:graphicFrameMkLst>
        </pc:graphicFrameChg>
        <pc:picChg chg="add mod">
          <ac:chgData name="Emma Carduff" userId="7ff9306e-c693-4b85-bde6-f06a54413844" providerId="ADAL" clId="{AF0FEF7F-34BB-4135-90B2-D49506645E1D}" dt="2023-02-07T14:24:07.529" v="354" actId="1076"/>
          <ac:picMkLst>
            <pc:docMk/>
            <pc:sldMk cId="3374078742" sldId="282"/>
            <ac:picMk id="2050" creationId="{5B0E96BF-2166-4D9A-A76B-4F108B89FBD6}"/>
          </ac:picMkLst>
        </pc:picChg>
        <pc:picChg chg="add mod">
          <ac:chgData name="Emma Carduff" userId="7ff9306e-c693-4b85-bde6-f06a54413844" providerId="ADAL" clId="{AF0FEF7F-34BB-4135-90B2-D49506645E1D}" dt="2023-02-07T14:24:11.691" v="355" actId="1076"/>
          <ac:picMkLst>
            <pc:docMk/>
            <pc:sldMk cId="3374078742" sldId="282"/>
            <ac:picMk id="2051" creationId="{ECA23A02-E9EB-4BB7-8055-DBD12C595C9E}"/>
          </ac:picMkLst>
        </pc:picChg>
      </pc:sldChg>
      <pc:sldChg chg="modSp new del mod">
        <pc:chgData name="Emma Carduff" userId="7ff9306e-c693-4b85-bde6-f06a54413844" providerId="ADAL" clId="{AF0FEF7F-34BB-4135-90B2-D49506645E1D}" dt="2023-02-07T14:29:23.429" v="525" actId="2696"/>
        <pc:sldMkLst>
          <pc:docMk/>
          <pc:sldMk cId="930501738" sldId="283"/>
        </pc:sldMkLst>
        <pc:spChg chg="mod">
          <ac:chgData name="Emma Carduff" userId="7ff9306e-c693-4b85-bde6-f06a54413844" providerId="ADAL" clId="{AF0FEF7F-34BB-4135-90B2-D49506645E1D}" dt="2023-02-07T14:27:33.476" v="500" actId="20577"/>
          <ac:spMkLst>
            <pc:docMk/>
            <pc:sldMk cId="930501738" sldId="283"/>
            <ac:spMk id="3" creationId="{39E985C9-8ED9-4365-BD12-28DFD7D18AF8}"/>
          </ac:spMkLst>
        </pc:spChg>
      </pc:sldChg>
      <pc:sldChg chg="modSp del mod">
        <pc:chgData name="Emma Carduff" userId="7ff9306e-c693-4b85-bde6-f06a54413844" providerId="ADAL" clId="{AF0FEF7F-34BB-4135-90B2-D49506645E1D}" dt="2023-02-07T14:36:46.237" v="569" actId="2696"/>
        <pc:sldMkLst>
          <pc:docMk/>
          <pc:sldMk cId="2006660257" sldId="284"/>
        </pc:sldMkLst>
        <pc:spChg chg="mod">
          <ac:chgData name="Emma Carduff" userId="7ff9306e-c693-4b85-bde6-f06a54413844" providerId="ADAL" clId="{AF0FEF7F-34BB-4135-90B2-D49506645E1D}" dt="2023-02-07T14:27:55.363" v="523" actId="20577"/>
          <ac:spMkLst>
            <pc:docMk/>
            <pc:sldMk cId="2006660257" sldId="284"/>
            <ac:spMk id="170" creationId="{00000000-0000-0000-0000-000000000000}"/>
          </ac:spMkLst>
        </pc:spChg>
        <pc:spChg chg="mod">
          <ac:chgData name="Emma Carduff" userId="7ff9306e-c693-4b85-bde6-f06a54413844" providerId="ADAL" clId="{AF0FEF7F-34BB-4135-90B2-D49506645E1D}" dt="2023-02-07T14:28:01.248" v="524" actId="20577"/>
          <ac:spMkLst>
            <pc:docMk/>
            <pc:sldMk cId="2006660257" sldId="284"/>
            <ac:spMk id="174" creationId="{00000000-0000-0000-0000-000000000000}"/>
          </ac:spMkLst>
        </pc:spChg>
      </pc:sldChg>
      <pc:sldChg chg="addSp delSp modSp new mod modNotesTx">
        <pc:chgData name="Emma Carduff" userId="7ff9306e-c693-4b85-bde6-f06a54413844" providerId="ADAL" clId="{AF0FEF7F-34BB-4135-90B2-D49506645E1D}" dt="2023-02-08T13:24:01.148" v="1877" actId="20577"/>
        <pc:sldMkLst>
          <pc:docMk/>
          <pc:sldMk cId="2309403225" sldId="285"/>
        </pc:sldMkLst>
        <pc:spChg chg="del mod">
          <ac:chgData name="Emma Carduff" userId="7ff9306e-c693-4b85-bde6-f06a54413844" providerId="ADAL" clId="{AF0FEF7F-34BB-4135-90B2-D49506645E1D}" dt="2023-02-07T16:20:56.576" v="912" actId="478"/>
          <ac:spMkLst>
            <pc:docMk/>
            <pc:sldMk cId="2309403225" sldId="285"/>
            <ac:spMk id="2" creationId="{AC946E8F-917B-49C9-90EA-844D0194557C}"/>
          </ac:spMkLst>
        </pc:spChg>
        <pc:spChg chg="mod">
          <ac:chgData name="Emma Carduff" userId="7ff9306e-c693-4b85-bde6-f06a54413844" providerId="ADAL" clId="{AF0FEF7F-34BB-4135-90B2-D49506645E1D}" dt="2023-02-07T16:14:14.629" v="897" actId="207"/>
          <ac:spMkLst>
            <pc:docMk/>
            <pc:sldMk cId="2309403225" sldId="285"/>
            <ac:spMk id="3" creationId="{E82EEA8B-0427-4CB4-AFD8-DC89BF53D51B}"/>
          </ac:spMkLst>
        </pc:spChg>
        <pc:spChg chg="mod">
          <ac:chgData name="Emma Carduff" userId="7ff9306e-c693-4b85-bde6-f06a54413844" providerId="ADAL" clId="{AF0FEF7F-34BB-4135-90B2-D49506645E1D}" dt="2023-02-07T16:14:31.098" v="900" actId="12"/>
          <ac:spMkLst>
            <pc:docMk/>
            <pc:sldMk cId="2309403225" sldId="285"/>
            <ac:spMk id="4" creationId="{1A317C1D-4C63-4DCF-AE7E-42B8C7B06D14}"/>
          </ac:spMkLst>
        </pc:spChg>
        <pc:spChg chg="del">
          <ac:chgData name="Emma Carduff" userId="7ff9306e-c693-4b85-bde6-f06a54413844" providerId="ADAL" clId="{AF0FEF7F-34BB-4135-90B2-D49506645E1D}" dt="2023-02-07T16:14:49.945" v="902" actId="478"/>
          <ac:spMkLst>
            <pc:docMk/>
            <pc:sldMk cId="2309403225" sldId="285"/>
            <ac:spMk id="5" creationId="{81C7B67F-59D1-40ED-953D-35959745A6EE}"/>
          </ac:spMkLst>
        </pc:spChg>
        <pc:spChg chg="del">
          <ac:chgData name="Emma Carduff" userId="7ff9306e-c693-4b85-bde6-f06a54413844" providerId="ADAL" clId="{AF0FEF7F-34BB-4135-90B2-D49506645E1D}" dt="2023-02-07T16:14:51.291" v="903" actId="478"/>
          <ac:spMkLst>
            <pc:docMk/>
            <pc:sldMk cId="2309403225" sldId="285"/>
            <ac:spMk id="6" creationId="{8D2347EF-72B8-483A-8167-BF565F573CBC}"/>
          </ac:spMkLst>
        </pc:spChg>
        <pc:spChg chg="add mod">
          <ac:chgData name="Emma Carduff" userId="7ff9306e-c693-4b85-bde6-f06a54413844" providerId="ADAL" clId="{AF0FEF7F-34BB-4135-90B2-D49506645E1D}" dt="2023-02-07T18:07:04.534" v="916" actId="27636"/>
          <ac:spMkLst>
            <pc:docMk/>
            <pc:sldMk cId="2309403225" sldId="285"/>
            <ac:spMk id="7" creationId="{86C8481F-B1ED-4622-82A0-7C507D27A7AE}"/>
          </ac:spMkLst>
        </pc:spChg>
        <pc:picChg chg="add mod">
          <ac:chgData name="Emma Carduff" userId="7ff9306e-c693-4b85-bde6-f06a54413844" providerId="ADAL" clId="{AF0FEF7F-34BB-4135-90B2-D49506645E1D}" dt="2023-02-07T16:20:53.979" v="911" actId="1038"/>
          <ac:picMkLst>
            <pc:docMk/>
            <pc:sldMk cId="2309403225" sldId="285"/>
            <ac:picMk id="8" creationId="{9003C9F2-7DF3-498E-BC5B-0170164E9511}"/>
          </ac:picMkLst>
        </pc:picChg>
      </pc:sldChg>
      <pc:sldChg chg="modSp add mod modNotesTx">
        <pc:chgData name="Emma Carduff" userId="7ff9306e-c693-4b85-bde6-f06a54413844" providerId="ADAL" clId="{AF0FEF7F-34BB-4135-90B2-D49506645E1D}" dt="2023-02-08T11:46:56.835" v="1318" actId="20577"/>
        <pc:sldMkLst>
          <pc:docMk/>
          <pc:sldMk cId="424055030" sldId="286"/>
        </pc:sldMkLst>
        <pc:spChg chg="mod">
          <ac:chgData name="Emma Carduff" userId="7ff9306e-c693-4b85-bde6-f06a54413844" providerId="ADAL" clId="{AF0FEF7F-34BB-4135-90B2-D49506645E1D}" dt="2023-02-08T11:40:16.721" v="1175" actId="20577"/>
          <ac:spMkLst>
            <pc:docMk/>
            <pc:sldMk cId="424055030" sldId="286"/>
            <ac:spMk id="4" creationId="{00000000-0000-0000-0000-000000000000}"/>
          </ac:spMkLst>
        </pc:spChg>
        <pc:picChg chg="mod">
          <ac:chgData name="Emma Carduff" userId="7ff9306e-c693-4b85-bde6-f06a54413844" providerId="ADAL" clId="{AF0FEF7F-34BB-4135-90B2-D49506645E1D}" dt="2023-02-07T14:33:19.837" v="552" actId="1038"/>
          <ac:picMkLst>
            <pc:docMk/>
            <pc:sldMk cId="424055030" sldId="286"/>
            <ac:picMk id="3" creationId="{2550A297-802E-4130-8CFA-A884B09B3E95}"/>
          </ac:picMkLst>
        </pc:picChg>
      </pc:sldChg>
      <pc:sldChg chg="modSp new del">
        <pc:chgData name="Emma Carduff" userId="7ff9306e-c693-4b85-bde6-f06a54413844" providerId="ADAL" clId="{AF0FEF7F-34BB-4135-90B2-D49506645E1D}" dt="2023-02-08T11:45:44.260" v="1307" actId="2696"/>
        <pc:sldMkLst>
          <pc:docMk/>
          <pc:sldMk cId="1462635030" sldId="287"/>
        </pc:sldMkLst>
        <pc:spChg chg="mod">
          <ac:chgData name="Emma Carduff" userId="7ff9306e-c693-4b85-bde6-f06a54413844" providerId="ADAL" clId="{AF0FEF7F-34BB-4135-90B2-D49506645E1D}" dt="2023-02-07T16:24:49.900" v="914"/>
          <ac:spMkLst>
            <pc:docMk/>
            <pc:sldMk cId="1462635030" sldId="287"/>
            <ac:spMk id="2" creationId="{747477F0-47F0-40A6-8661-5BDB437F829D}"/>
          </ac:spMkLst>
        </pc:spChg>
      </pc:sldChg>
      <pc:sldChg chg="add del">
        <pc:chgData name="Emma Carduff" userId="7ff9306e-c693-4b85-bde6-f06a54413844" providerId="ADAL" clId="{AF0FEF7F-34BB-4135-90B2-D49506645E1D}" dt="2023-02-07T14:36:43.906" v="568" actId="2696"/>
        <pc:sldMkLst>
          <pc:docMk/>
          <pc:sldMk cId="2520711566" sldId="287"/>
        </pc:sldMkLst>
      </pc:sldChg>
      <pc:sldChg chg="new del">
        <pc:chgData name="Emma Carduff" userId="7ff9306e-c693-4b85-bde6-f06a54413844" providerId="ADAL" clId="{AF0FEF7F-34BB-4135-90B2-D49506645E1D}" dt="2023-02-07T16:10:50.513" v="725" actId="2696"/>
        <pc:sldMkLst>
          <pc:docMk/>
          <pc:sldMk cId="3339473434" sldId="287"/>
        </pc:sldMkLst>
      </pc:sldChg>
      <pc:sldChg chg="modSp mod">
        <pc:chgData name="Emma Carduff" userId="7ff9306e-c693-4b85-bde6-f06a54413844" providerId="ADAL" clId="{AF0FEF7F-34BB-4135-90B2-D49506645E1D}" dt="2023-02-08T11:43:01.640" v="1212" actId="255"/>
        <pc:sldMkLst>
          <pc:docMk/>
          <pc:sldMk cId="3106406234" sldId="288"/>
        </pc:sldMkLst>
        <pc:spChg chg="mod">
          <ac:chgData name="Emma Carduff" userId="7ff9306e-c693-4b85-bde6-f06a54413844" providerId="ADAL" clId="{AF0FEF7F-34BB-4135-90B2-D49506645E1D}" dt="2023-02-08T11:43:01.640" v="1212" actId="255"/>
          <ac:spMkLst>
            <pc:docMk/>
            <pc:sldMk cId="3106406234" sldId="288"/>
            <ac:spMk id="174" creationId="{00000000-0000-0000-0000-000000000000}"/>
          </ac:spMkLst>
        </pc:spChg>
      </pc:sldChg>
      <pc:sldMasterChg chg="delSldLayout">
        <pc:chgData name="Emma Carduff" userId="7ff9306e-c693-4b85-bde6-f06a54413844" providerId="ADAL" clId="{AF0FEF7F-34BB-4135-90B2-D49506645E1D}" dt="2023-02-08T11:45:44.260" v="1307" actId="2696"/>
        <pc:sldMasterMkLst>
          <pc:docMk/>
          <pc:sldMasterMk cId="0" sldId="2147483667"/>
        </pc:sldMasterMkLst>
        <pc:sldLayoutChg chg="del">
          <pc:chgData name="Emma Carduff" userId="7ff9306e-c693-4b85-bde6-f06a54413844" providerId="ADAL" clId="{AF0FEF7F-34BB-4135-90B2-D49506645E1D}" dt="2023-02-07T12:38:28.359" v="8" actId="47"/>
          <pc:sldLayoutMkLst>
            <pc:docMk/>
            <pc:sldMasterMk cId="0" sldId="2147483667"/>
            <pc:sldLayoutMk cId="0" sldId="2147483649"/>
          </pc:sldLayoutMkLst>
        </pc:sldLayoutChg>
        <pc:sldLayoutChg chg="del">
          <pc:chgData name="Emma Carduff" userId="7ff9306e-c693-4b85-bde6-f06a54413844" providerId="ADAL" clId="{AF0FEF7F-34BB-4135-90B2-D49506645E1D}" dt="2023-02-07T12:38:29.299" v="9" actId="47"/>
          <pc:sldLayoutMkLst>
            <pc:docMk/>
            <pc:sldMasterMk cId="0" sldId="2147483667"/>
            <pc:sldLayoutMk cId="0" sldId="2147483650"/>
          </pc:sldLayoutMkLst>
        </pc:sldLayoutChg>
        <pc:sldLayoutChg chg="del">
          <pc:chgData name="Emma Carduff" userId="7ff9306e-c693-4b85-bde6-f06a54413844" providerId="ADAL" clId="{AF0FEF7F-34BB-4135-90B2-D49506645E1D}" dt="2023-02-08T11:43:14.779" v="1213" actId="2696"/>
          <pc:sldLayoutMkLst>
            <pc:docMk/>
            <pc:sldMasterMk cId="0" sldId="2147483667"/>
            <pc:sldLayoutMk cId="0" sldId="2147483652"/>
          </pc:sldLayoutMkLst>
        </pc:sldLayoutChg>
        <pc:sldLayoutChg chg="del">
          <pc:chgData name="Emma Carduff" userId="7ff9306e-c693-4b85-bde6-f06a54413844" providerId="ADAL" clId="{AF0FEF7F-34BB-4135-90B2-D49506645E1D}" dt="2023-02-08T11:45:44.260" v="1307" actId="2696"/>
          <pc:sldLayoutMkLst>
            <pc:docMk/>
            <pc:sldMasterMk cId="0" sldId="2147483667"/>
            <pc:sldLayoutMk cId="0" sldId="2147483655"/>
          </pc:sldLayoutMkLst>
        </pc:sldLayoutChg>
        <pc:sldLayoutChg chg="del">
          <pc:chgData name="Emma Carduff" userId="7ff9306e-c693-4b85-bde6-f06a54413844" providerId="ADAL" clId="{AF0FEF7F-34BB-4135-90B2-D49506645E1D}" dt="2023-02-08T11:45:44.260" v="1307" actId="2696"/>
          <pc:sldLayoutMkLst>
            <pc:docMk/>
            <pc:sldMasterMk cId="0" sldId="2147483667"/>
            <pc:sldLayoutMk cId="0" sldId="2147483656"/>
          </pc:sldLayoutMkLst>
        </pc:sldLayoutChg>
        <pc:sldLayoutChg chg="del">
          <pc:chgData name="Emma Carduff" userId="7ff9306e-c693-4b85-bde6-f06a54413844" providerId="ADAL" clId="{AF0FEF7F-34BB-4135-90B2-D49506645E1D}" dt="2023-02-08T11:45:44.260" v="1307" actId="2696"/>
          <pc:sldLayoutMkLst>
            <pc:docMk/>
            <pc:sldMasterMk cId="0" sldId="2147483667"/>
            <pc:sldLayoutMk cId="0" sldId="2147483657"/>
          </pc:sldLayoutMkLst>
        </pc:sldLayoutChg>
        <pc:sldLayoutChg chg="del">
          <pc:chgData name="Emma Carduff" userId="7ff9306e-c693-4b85-bde6-f06a54413844" providerId="ADAL" clId="{AF0FEF7F-34BB-4135-90B2-D49506645E1D}" dt="2023-02-08T11:45:44.260" v="1307" actId="2696"/>
          <pc:sldLayoutMkLst>
            <pc:docMk/>
            <pc:sldMasterMk cId="0" sldId="2147483667"/>
            <pc:sldLayoutMk cId="0" sldId="2147483658"/>
          </pc:sldLayoutMkLst>
        </pc:sldLayoutChg>
        <pc:sldLayoutChg chg="del">
          <pc:chgData name="Emma Carduff" userId="7ff9306e-c693-4b85-bde6-f06a54413844" providerId="ADAL" clId="{AF0FEF7F-34BB-4135-90B2-D49506645E1D}" dt="2023-02-08T11:45:44.260" v="1307" actId="2696"/>
          <pc:sldLayoutMkLst>
            <pc:docMk/>
            <pc:sldMasterMk cId="0" sldId="2147483667"/>
            <pc:sldLayoutMk cId="0" sldId="2147483659"/>
          </pc:sldLayoutMkLst>
        </pc:sldLayoutChg>
        <pc:sldLayoutChg chg="del">
          <pc:chgData name="Emma Carduff" userId="7ff9306e-c693-4b85-bde6-f06a54413844" providerId="ADAL" clId="{AF0FEF7F-34BB-4135-90B2-D49506645E1D}" dt="2023-02-08T11:45:44.260" v="1307" actId="2696"/>
          <pc:sldLayoutMkLst>
            <pc:docMk/>
            <pc:sldMasterMk cId="0" sldId="2147483667"/>
            <pc:sldLayoutMk cId="0" sldId="2147483660"/>
          </pc:sldLayoutMkLst>
        </pc:sldLayoutChg>
        <pc:sldLayoutChg chg="del">
          <pc:chgData name="Emma Carduff" userId="7ff9306e-c693-4b85-bde6-f06a54413844" providerId="ADAL" clId="{AF0FEF7F-34BB-4135-90B2-D49506645E1D}" dt="2023-02-08T11:45:44.260" v="1307" actId="2696"/>
          <pc:sldLayoutMkLst>
            <pc:docMk/>
            <pc:sldMasterMk cId="0" sldId="2147483667"/>
            <pc:sldLayoutMk cId="0" sldId="2147483661"/>
          </pc:sldLayoutMkLst>
        </pc:sldLayoutChg>
        <pc:sldLayoutChg chg="del">
          <pc:chgData name="Emma Carduff" userId="7ff9306e-c693-4b85-bde6-f06a54413844" providerId="ADAL" clId="{AF0FEF7F-34BB-4135-90B2-D49506645E1D}" dt="2023-02-08T11:45:44.260" v="1307" actId="2696"/>
          <pc:sldLayoutMkLst>
            <pc:docMk/>
            <pc:sldMasterMk cId="0" sldId="2147483667"/>
            <pc:sldLayoutMk cId="0" sldId="214748366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2" y="3"/>
            <a:ext cx="4434998" cy="354964"/>
          </a:xfrm>
          <a:prstGeom prst="rect">
            <a:avLst/>
          </a:prstGeom>
          <a:noFill/>
          <a:ln>
            <a:noFill/>
          </a:ln>
        </p:spPr>
        <p:txBody>
          <a:bodyPr spcFirstLastPara="1" wrap="square" lIns="93375" tIns="46675" rIns="93375" bIns="46675" anchor="t" anchorCtr="0">
            <a:noAutofit/>
          </a:bodyPr>
          <a:lstStyle>
            <a:lvl1pPr marR="0" lvl="0" algn="l" rtl="0">
              <a:spcBef>
                <a:spcPts val="0"/>
              </a:spcBef>
              <a:spcAft>
                <a:spcPts val="0"/>
              </a:spcAft>
              <a:buSzPts val="1400"/>
              <a:buNone/>
              <a:defRPr sz="11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797249" y="3"/>
            <a:ext cx="4434998" cy="354964"/>
          </a:xfrm>
          <a:prstGeom prst="rect">
            <a:avLst/>
          </a:prstGeom>
          <a:noFill/>
          <a:ln>
            <a:noFill/>
          </a:ln>
        </p:spPr>
        <p:txBody>
          <a:bodyPr spcFirstLastPara="1" wrap="square" lIns="93375" tIns="46675" rIns="93375" bIns="46675" anchor="t" anchorCtr="0">
            <a:noAutofit/>
          </a:bodyPr>
          <a:lstStyle>
            <a:lvl1pPr marR="0" lvl="0" algn="r" rtl="0">
              <a:spcBef>
                <a:spcPts val="0"/>
              </a:spcBef>
              <a:spcAft>
                <a:spcPts val="0"/>
              </a:spcAft>
              <a:buSzPts val="1400"/>
              <a:buNone/>
              <a:defRPr sz="11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341688" y="531813"/>
            <a:ext cx="3551237" cy="26622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023463" y="3372169"/>
            <a:ext cx="8187690" cy="3194685"/>
          </a:xfrm>
          <a:prstGeom prst="rect">
            <a:avLst/>
          </a:prstGeom>
          <a:noFill/>
          <a:ln>
            <a:noFill/>
          </a:ln>
        </p:spPr>
        <p:txBody>
          <a:bodyPr spcFirstLastPara="1" wrap="square" lIns="93375" tIns="46675" rIns="93375" bIns="46675" anchor="t" anchorCtr="0">
            <a:noAutofit/>
          </a:bodyPr>
          <a:lstStyle>
            <a:lvl1pPr marL="457200" marR="0" lvl="0"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1pPr>
            <a:lvl2pPr marL="914400" marR="0" lvl="1" indent="-298450" algn="l" rtl="0">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2" y="6743106"/>
            <a:ext cx="4434998" cy="354964"/>
          </a:xfrm>
          <a:prstGeom prst="rect">
            <a:avLst/>
          </a:prstGeom>
          <a:noFill/>
          <a:ln>
            <a:noFill/>
          </a:ln>
        </p:spPr>
        <p:txBody>
          <a:bodyPr spcFirstLastPara="1" wrap="square" lIns="93375" tIns="46675" rIns="93375" bIns="46675" anchor="b" anchorCtr="0">
            <a:noAutofit/>
          </a:bodyPr>
          <a:lstStyle>
            <a:lvl1pPr marR="0" lvl="0" algn="l" rtl="0">
              <a:spcBef>
                <a:spcPts val="0"/>
              </a:spcBef>
              <a:spcAft>
                <a:spcPts val="0"/>
              </a:spcAft>
              <a:buSzPts val="1400"/>
              <a:buNone/>
              <a:defRPr sz="11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797249" y="6743106"/>
            <a:ext cx="4434998" cy="354964"/>
          </a:xfrm>
          <a:prstGeom prst="rect">
            <a:avLst/>
          </a:prstGeom>
          <a:noFill/>
          <a:ln>
            <a:noFill/>
          </a:ln>
        </p:spPr>
        <p:txBody>
          <a:bodyPr spcFirstLastPara="1" wrap="square" lIns="93375" tIns="46675" rIns="93375" bIns="46675" anchor="b" anchorCtr="0">
            <a:noAutofit/>
          </a:bodyPr>
          <a:lstStyle/>
          <a:p>
            <a:pPr marL="0" marR="0" lvl="0" indent="0" algn="r" rtl="0">
              <a:spcBef>
                <a:spcPts val="0"/>
              </a:spcBef>
              <a:spcAft>
                <a:spcPts val="0"/>
              </a:spcAft>
              <a:buNone/>
            </a:pPr>
            <a:fld id="{00000000-1234-1234-1234-123412341234}" type="slidenum">
              <a:rPr lang="en-GB" sz="1100" b="0" i="0" u="none" strike="noStrike" cap="none">
                <a:solidFill>
                  <a:schemeClr val="dk1"/>
                </a:solidFill>
                <a:latin typeface="Arial"/>
                <a:ea typeface="Arial"/>
                <a:cs typeface="Arial"/>
                <a:sym typeface="Arial"/>
              </a:rPr>
              <a:t>‹#›</a:t>
            </a:fld>
            <a:endParaRPr sz="11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4:notes"/>
          <p:cNvSpPr>
            <a:spLocks noGrp="1" noRot="1" noChangeAspect="1"/>
          </p:cNvSpPr>
          <p:nvPr>
            <p:ph type="sldImg" idx="2"/>
          </p:nvPr>
        </p:nvSpPr>
        <p:spPr>
          <a:xfrm>
            <a:off x="3341688" y="531813"/>
            <a:ext cx="3551237" cy="26622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4:notes"/>
          <p:cNvSpPr txBox="1">
            <a:spLocks noGrp="1"/>
          </p:cNvSpPr>
          <p:nvPr>
            <p:ph type="body" idx="1"/>
          </p:nvPr>
        </p:nvSpPr>
        <p:spPr>
          <a:xfrm>
            <a:off x="1023463" y="3372169"/>
            <a:ext cx="8187690" cy="3194685"/>
          </a:xfrm>
          <a:prstGeom prst="rect">
            <a:avLst/>
          </a:prstGeom>
          <a:noFill/>
          <a:ln>
            <a:noFill/>
          </a:ln>
        </p:spPr>
        <p:txBody>
          <a:bodyPr spcFirstLastPara="1" wrap="square" lIns="93375" tIns="46675" rIns="93375" bIns="46675" anchor="t" anchorCtr="0">
            <a:noAutofit/>
          </a:bodyPr>
          <a:lstStyle/>
          <a:p>
            <a:pPr lvl="0"/>
            <a:r>
              <a:rPr lang="en-GB" sz="1100" b="0" i="0" u="none" strike="noStrike" cap="none" dirty="0">
                <a:solidFill>
                  <a:schemeClr val="dk1"/>
                </a:solidFill>
                <a:effectLst/>
                <a:latin typeface="Arial"/>
                <a:ea typeface="Arial"/>
                <a:cs typeface="Arial"/>
                <a:sym typeface="Arial"/>
              </a:rPr>
              <a:t>Welcome to this 2023 Marie Curie Research Conference spotlight session, Getting involved with palliative care research, a workshop for practitioners</a:t>
            </a:r>
          </a:p>
          <a:p>
            <a:pPr lvl="0"/>
            <a:endParaRPr lang="en-GB" sz="1100" b="0" i="0" u="none" strike="noStrike" cap="none" dirty="0">
              <a:solidFill>
                <a:schemeClr val="dk1"/>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100" b="0" i="0" u="none" strike="noStrike" cap="none" dirty="0">
                <a:solidFill>
                  <a:schemeClr val="dk1"/>
                </a:solidFill>
                <a:effectLst/>
                <a:latin typeface="Arial"/>
                <a:ea typeface="Arial"/>
                <a:cs typeface="Arial"/>
                <a:sym typeface="Arial"/>
              </a:rPr>
              <a:t>I would like to extend a huge welcome to you all and thank you for joining us. My names is Emma Carduff, I am Head of research and Innovation at Marie Curie.</a:t>
            </a:r>
          </a:p>
          <a:p>
            <a:pPr marL="0" lvl="0" indent="0" algn="l" rtl="0">
              <a:spcBef>
                <a:spcPts val="0"/>
              </a:spcBef>
              <a:spcAft>
                <a:spcPts val="0"/>
              </a:spcAft>
              <a:buNone/>
            </a:pPr>
            <a:endParaRPr lang="en-GB" dirty="0"/>
          </a:p>
          <a:p>
            <a:pPr lvl="0"/>
            <a:r>
              <a:rPr lang="en-GB" sz="1100" b="0" i="0" u="none" strike="noStrike" cap="none" dirty="0">
                <a:solidFill>
                  <a:schemeClr val="dk1"/>
                </a:solidFill>
                <a:effectLst/>
                <a:latin typeface="Arial"/>
                <a:ea typeface="Arial"/>
                <a:cs typeface="Arial"/>
                <a:sym typeface="Arial"/>
              </a:rPr>
              <a:t>The format of this session is slightly different from other this week so just start with a of housekeeping In order to make this a pleasant and informative workshop for all, we kindly ask you respect the following guidelines:</a:t>
            </a:r>
          </a:p>
          <a:p>
            <a:pPr lvl="1"/>
            <a:r>
              <a:rPr lang="en-GB" sz="1100" b="0" i="0" u="none" strike="noStrike" cap="none" dirty="0">
                <a:solidFill>
                  <a:schemeClr val="dk1"/>
                </a:solidFill>
                <a:effectLst/>
                <a:latin typeface="Arial"/>
                <a:ea typeface="Arial"/>
                <a:cs typeface="Arial"/>
                <a:sym typeface="Arial"/>
              </a:rPr>
              <a:t>Many thanks to those of you who have already submitted questions for this session. Please use the 'raise hand' or chat function should you have a question or comment.</a:t>
            </a:r>
          </a:p>
          <a:p>
            <a:pPr lvl="1"/>
            <a:r>
              <a:rPr lang="en-GB" sz="1100" b="0" i="0" u="none" strike="noStrike" cap="none" dirty="0">
                <a:solidFill>
                  <a:schemeClr val="dk1"/>
                </a:solidFill>
                <a:effectLst/>
                <a:latin typeface="Arial"/>
                <a:ea typeface="Arial"/>
                <a:cs typeface="Arial"/>
                <a:sym typeface="Arial"/>
              </a:rPr>
              <a:t>Stay on mute unless addressed by a facilitator.</a:t>
            </a:r>
          </a:p>
          <a:p>
            <a:pPr lvl="1"/>
            <a:r>
              <a:rPr lang="en-GB" sz="1100" b="0" i="0" u="none" strike="noStrike" cap="none" dirty="0">
                <a:solidFill>
                  <a:schemeClr val="dk1"/>
                </a:solidFill>
                <a:effectLst/>
                <a:latin typeface="Arial"/>
                <a:ea typeface="Arial"/>
                <a:cs typeface="Arial"/>
                <a:sym typeface="Arial"/>
              </a:rPr>
              <a:t>If you prefer to remain anonymous, keep your video off.</a:t>
            </a:r>
          </a:p>
          <a:p>
            <a:pPr lvl="1"/>
            <a:r>
              <a:rPr lang="en-GB" sz="1100" b="0" i="0" u="none" strike="noStrike" cap="none" dirty="0">
                <a:solidFill>
                  <a:schemeClr val="dk1"/>
                </a:solidFill>
                <a:effectLst/>
                <a:latin typeface="Arial"/>
                <a:ea typeface="Arial"/>
                <a:cs typeface="Arial"/>
                <a:sym typeface="Arial"/>
              </a:rPr>
              <a:t>Use the chat for any technical questions - our tech team will be jumping between break-out rooms to help out.</a:t>
            </a:r>
          </a:p>
          <a:p>
            <a:pPr lvl="1"/>
            <a:r>
              <a:rPr lang="en-GB" sz="1100" b="0" i="0" u="none" strike="noStrike" cap="none" dirty="0">
                <a:solidFill>
                  <a:schemeClr val="dk1"/>
                </a:solidFill>
                <a:effectLst/>
                <a:latin typeface="Arial"/>
                <a:ea typeface="Arial"/>
                <a:cs typeface="Arial"/>
                <a:sym typeface="Arial"/>
              </a:rPr>
              <a:t>Just a reminder that This workshop is not being recorded. </a:t>
            </a:r>
          </a:p>
          <a:p>
            <a:pPr marL="0" lvl="0" indent="0" algn="l" rtl="0">
              <a:spcBef>
                <a:spcPts val="0"/>
              </a:spcBef>
              <a:spcAft>
                <a:spcPts val="0"/>
              </a:spcAft>
              <a:buNone/>
            </a:pPr>
            <a:endParaRPr dirty="0"/>
          </a:p>
        </p:txBody>
      </p:sp>
      <p:sp>
        <p:nvSpPr>
          <p:cNvPr id="152" name="Google Shape;152;p4:notes"/>
          <p:cNvSpPr txBox="1">
            <a:spLocks noGrp="1"/>
          </p:cNvSpPr>
          <p:nvPr>
            <p:ph type="sldNum" idx="12"/>
          </p:nvPr>
        </p:nvSpPr>
        <p:spPr>
          <a:xfrm>
            <a:off x="5797249" y="6743106"/>
            <a:ext cx="4434998" cy="354964"/>
          </a:xfrm>
          <a:prstGeom prst="rect">
            <a:avLst/>
          </a:prstGeom>
          <a:noFill/>
          <a:ln>
            <a:noFill/>
          </a:ln>
        </p:spPr>
        <p:txBody>
          <a:bodyPr spcFirstLastPara="1" wrap="square" lIns="93375" tIns="46675" rIns="93375" bIns="46675"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5:notes"/>
          <p:cNvSpPr>
            <a:spLocks noGrp="1" noRot="1" noChangeAspect="1"/>
          </p:cNvSpPr>
          <p:nvPr>
            <p:ph type="sldImg" idx="2"/>
          </p:nvPr>
        </p:nvSpPr>
        <p:spPr>
          <a:xfrm>
            <a:off x="3341688" y="531813"/>
            <a:ext cx="3551237" cy="26622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5:notes"/>
          <p:cNvSpPr txBox="1">
            <a:spLocks noGrp="1"/>
          </p:cNvSpPr>
          <p:nvPr>
            <p:ph type="body" idx="1"/>
          </p:nvPr>
        </p:nvSpPr>
        <p:spPr>
          <a:xfrm>
            <a:off x="1023463" y="3372169"/>
            <a:ext cx="8187690" cy="3194685"/>
          </a:xfrm>
          <a:prstGeom prst="rect">
            <a:avLst/>
          </a:prstGeom>
          <a:noFill/>
          <a:ln>
            <a:noFill/>
          </a:ln>
        </p:spPr>
        <p:txBody>
          <a:bodyPr spcFirstLastPara="1" wrap="square" lIns="93375" tIns="46675" rIns="93375" bIns="46675" anchor="t" anchorCtr="0">
            <a:noAutofit/>
          </a:bodyPr>
          <a:lstStyle/>
          <a:p>
            <a:r>
              <a:rPr lang="en-GB" sz="1100" b="0" i="0" u="none" strike="noStrike" cap="none" dirty="0">
                <a:solidFill>
                  <a:schemeClr val="dk1"/>
                </a:solidFill>
                <a:effectLst/>
                <a:latin typeface="Arial"/>
                <a:ea typeface="Arial"/>
                <a:cs typeface="Arial"/>
                <a:sym typeface="Arial"/>
              </a:rPr>
              <a:t>We are absolutely delighted to be here today to share with you some of our experiences from our years of being involved in research at Marie Curie. Our plan for the session is as follows, I will be providing a bit of background. We will then split in to break out rooms. One will be led by Sarah Stanley, Research Nurse in Liverpool who will be </a:t>
            </a:r>
            <a:r>
              <a:rPr lang="en-US" sz="1100" b="0" i="1" u="none" strike="noStrike" cap="none" dirty="0">
                <a:solidFill>
                  <a:schemeClr val="dk1"/>
                </a:solidFill>
                <a:effectLst/>
                <a:latin typeface="Arial"/>
                <a:ea typeface="Arial"/>
                <a:cs typeface="Arial"/>
                <a:sym typeface="Arial"/>
              </a:rPr>
              <a:t>to consider how we can promote research engagement with healthcare professionals, patients and caregivers. In a journal club style, this session looks to break down barriers to research engagement, and consider ways to promote a research culture. The other breakout is led by</a:t>
            </a:r>
            <a:r>
              <a:rPr lang="en-US" sz="1100" b="0" i="0" u="none" strike="noStrike" cap="none" dirty="0">
                <a:solidFill>
                  <a:schemeClr val="dk1"/>
                </a:solidFill>
                <a:effectLst/>
                <a:latin typeface="Arial"/>
                <a:ea typeface="Arial"/>
                <a:cs typeface="Arial"/>
                <a:sym typeface="Arial"/>
              </a:rPr>
              <a:t> </a:t>
            </a:r>
            <a:r>
              <a:rPr lang="en-GB" sz="1100" b="0" i="0" u="none" strike="noStrike" cap="none" dirty="0">
                <a:solidFill>
                  <a:schemeClr val="dk1"/>
                </a:solidFill>
                <a:effectLst/>
                <a:latin typeface="Arial"/>
                <a:ea typeface="Arial"/>
                <a:cs typeface="Arial"/>
                <a:sym typeface="Arial"/>
              </a:rPr>
              <a:t>Kasia Patynowska, Research Nurse in  from Belfast who will be talking about how to overcome the </a:t>
            </a:r>
            <a:r>
              <a:rPr lang="en-US" sz="1100" b="0" i="1" u="none" strike="noStrike" cap="none" dirty="0">
                <a:solidFill>
                  <a:schemeClr val="dk1"/>
                </a:solidFill>
                <a:effectLst/>
                <a:latin typeface="Arial"/>
                <a:ea typeface="Arial"/>
                <a:cs typeface="Arial"/>
                <a:sym typeface="Arial"/>
              </a:rPr>
              <a:t>barriers the exist for practitioners who would like to get more involved in the research. Some of them relate to confidence, competence, resources and the proximity to a supportive, research-enabling environment</a:t>
            </a:r>
            <a:endParaRPr lang="en-GB" sz="1100" b="0" i="0" u="none" strike="noStrike" cap="none" dirty="0">
              <a:solidFill>
                <a:schemeClr val="dk1"/>
              </a:solidFill>
              <a:effectLst/>
              <a:latin typeface="Arial"/>
              <a:ea typeface="Arial"/>
              <a:cs typeface="Arial"/>
              <a:sym typeface="Arial"/>
            </a:endParaRPr>
          </a:p>
          <a:p>
            <a:r>
              <a:rPr lang="en-GB" sz="1100" b="0" i="0" u="none" strike="noStrike" cap="none" dirty="0">
                <a:solidFill>
                  <a:schemeClr val="dk1"/>
                </a:solidFill>
                <a:effectLst/>
                <a:latin typeface="Arial"/>
                <a:ea typeface="Arial"/>
                <a:cs typeface="Arial"/>
                <a:sym typeface="Arial"/>
              </a:rPr>
              <a:t> </a:t>
            </a:r>
          </a:p>
          <a:p>
            <a:r>
              <a:rPr lang="en-GB" sz="1100" b="0" i="0" u="none" strike="noStrike" cap="none" dirty="0">
                <a:solidFill>
                  <a:schemeClr val="dk1"/>
                </a:solidFill>
                <a:effectLst/>
                <a:latin typeface="Arial"/>
                <a:ea typeface="Arial"/>
                <a:cs typeface="Arial"/>
                <a:sym typeface="Arial"/>
              </a:rPr>
              <a:t>Housekeeping</a:t>
            </a:r>
          </a:p>
          <a:p>
            <a:r>
              <a:rPr lang="en-GB" sz="1100" b="0" i="0" u="none" strike="noStrike" cap="none" dirty="0">
                <a:solidFill>
                  <a:schemeClr val="dk1"/>
                </a:solidFill>
                <a:effectLst/>
                <a:latin typeface="Arial"/>
                <a:ea typeface="Arial"/>
                <a:cs typeface="Arial"/>
                <a:sym typeface="Arial"/>
              </a:rPr>
              <a:t>	Mute yourself</a:t>
            </a:r>
          </a:p>
          <a:p>
            <a:r>
              <a:rPr lang="en-GB" sz="1100" b="0" i="0" u="none" strike="noStrike" cap="none" dirty="0">
                <a:solidFill>
                  <a:schemeClr val="dk1"/>
                </a:solidFill>
                <a:effectLst/>
                <a:latin typeface="Arial"/>
                <a:ea typeface="Arial"/>
                <a:cs typeface="Arial"/>
                <a:sym typeface="Arial"/>
              </a:rPr>
              <a:t>A large number of people have registered for this session today and we are keen to make it as interactive as possible using </a:t>
            </a:r>
            <a:r>
              <a:rPr lang="en-GB" sz="1100" b="0" i="0" u="none" strike="noStrike" cap="none" dirty="0" err="1">
                <a:solidFill>
                  <a:schemeClr val="dk1"/>
                </a:solidFill>
                <a:effectLst/>
                <a:latin typeface="Arial"/>
                <a:ea typeface="Arial"/>
                <a:cs typeface="Arial"/>
                <a:sym typeface="Arial"/>
              </a:rPr>
              <a:t>Slido</a:t>
            </a:r>
            <a:r>
              <a:rPr lang="en-GB" sz="1100" b="0" i="0" u="none" strike="noStrike" cap="none" dirty="0">
                <a:solidFill>
                  <a:schemeClr val="dk1"/>
                </a:solidFill>
                <a:effectLst/>
                <a:latin typeface="Arial"/>
                <a:ea typeface="Arial"/>
                <a:cs typeface="Arial"/>
                <a:sym typeface="Arial"/>
              </a:rPr>
              <a:t>, an online polling device so, it would be great if you could have (ideally) mobile phones handy in order to scan QR codes. Thanks to those of you who submitted questions in advance of the session. If you have specific questions, please put them in the chat  as we would like to tailor the sessions to your needs as much as possible. Unlike our other sessions this week, Could I also please ask you to keep yourself muted.</a:t>
            </a:r>
          </a:p>
          <a:p>
            <a:r>
              <a:rPr lang="en-GB" sz="1100" b="0" i="0" u="none" strike="noStrike" cap="none" dirty="0">
                <a:solidFill>
                  <a:schemeClr val="dk1"/>
                </a:solidFill>
                <a:effectLst/>
                <a:latin typeface="Arial"/>
                <a:ea typeface="Arial"/>
                <a:cs typeface="Arial"/>
                <a:sym typeface="Arial"/>
              </a:rPr>
              <a:t> Chat or Q&amp;A</a:t>
            </a:r>
          </a:p>
          <a:p>
            <a:pPr marL="0" lvl="0" indent="0" algn="l" rtl="0">
              <a:spcBef>
                <a:spcPts val="0"/>
              </a:spcBef>
              <a:spcAft>
                <a:spcPts val="0"/>
              </a:spcAft>
              <a:buNone/>
            </a:pPr>
            <a:endParaRPr dirty="0"/>
          </a:p>
        </p:txBody>
      </p:sp>
      <p:sp>
        <p:nvSpPr>
          <p:cNvPr id="160" name="Google Shape;160;p5:notes"/>
          <p:cNvSpPr txBox="1">
            <a:spLocks noGrp="1"/>
          </p:cNvSpPr>
          <p:nvPr>
            <p:ph type="sldNum" idx="12"/>
          </p:nvPr>
        </p:nvSpPr>
        <p:spPr>
          <a:xfrm>
            <a:off x="5797249" y="6743106"/>
            <a:ext cx="4434998" cy="354964"/>
          </a:xfrm>
          <a:prstGeom prst="rect">
            <a:avLst/>
          </a:prstGeom>
          <a:noFill/>
          <a:ln>
            <a:noFill/>
          </a:ln>
        </p:spPr>
        <p:txBody>
          <a:bodyPr spcFirstLastPara="1" wrap="square" lIns="93375" tIns="46675" rIns="93375" bIns="46675"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6:notes"/>
          <p:cNvSpPr>
            <a:spLocks noGrp="1" noRot="1" noChangeAspect="1"/>
          </p:cNvSpPr>
          <p:nvPr>
            <p:ph type="sldImg" idx="2"/>
          </p:nvPr>
        </p:nvSpPr>
        <p:spPr>
          <a:xfrm>
            <a:off x="3341688" y="531813"/>
            <a:ext cx="3551237" cy="26622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6:notes"/>
          <p:cNvSpPr txBox="1">
            <a:spLocks noGrp="1"/>
          </p:cNvSpPr>
          <p:nvPr>
            <p:ph type="body" idx="1"/>
          </p:nvPr>
        </p:nvSpPr>
        <p:spPr>
          <a:xfrm>
            <a:off x="1023463" y="3372169"/>
            <a:ext cx="8187690" cy="3194685"/>
          </a:xfrm>
          <a:prstGeom prst="rect">
            <a:avLst/>
          </a:prstGeom>
          <a:noFill/>
          <a:ln>
            <a:noFill/>
          </a:ln>
        </p:spPr>
        <p:txBody>
          <a:bodyPr spcFirstLastPara="1" wrap="square" lIns="93375" tIns="46675" rIns="93375" bIns="46675" anchor="t" anchorCtr="0">
            <a:noAutofit/>
          </a:bodyPr>
          <a:lstStyle/>
          <a:p>
            <a:r>
              <a:rPr lang="en-GB" sz="1100" b="0" i="0" u="none" strike="noStrike" cap="none" dirty="0">
                <a:solidFill>
                  <a:schemeClr val="dk1"/>
                </a:solidFill>
                <a:effectLst/>
                <a:latin typeface="Arial"/>
                <a:ea typeface="Arial"/>
                <a:cs typeface="Arial"/>
                <a:sym typeface="Arial"/>
              </a:rPr>
              <a:t>I would like to kick off by considering Why research is important? Why should you as a practitioner or your organisation get started in research – if you have been able to tune in to any of the other sessions in this week’s conference I hope that some of this is clear. But Firstly, most importantly, the trump card,  patients and families for the most part want to be given the opportunity to participate in research –  there are lots of motivations for this - they see it as important, they want to give something back, they want to make a difference, they want to improve something for the future, even if it doesn’t improve it for them, participation might even be therapeutic for some – for example, it might mean more interactions with healthcare staff or an opportunity to share their story. Furthermore, Patients involved in research also tend to do better and live longer. With all this in mind, </a:t>
            </a:r>
            <a:r>
              <a:rPr lang="en-GB" sz="1100" b="0" i="0" u="none" strike="noStrike" cap="none" dirty="0" err="1">
                <a:solidFill>
                  <a:schemeClr val="dk1"/>
                </a:solidFill>
                <a:effectLst/>
                <a:latin typeface="Arial"/>
                <a:ea typeface="Arial"/>
                <a:cs typeface="Arial"/>
                <a:sym typeface="Arial"/>
              </a:rPr>
              <a:t>perhpas</a:t>
            </a:r>
            <a:r>
              <a:rPr lang="en-GB" sz="1100" b="0" i="0" u="none" strike="noStrike" cap="none" dirty="0">
                <a:solidFill>
                  <a:schemeClr val="dk1"/>
                </a:solidFill>
                <a:effectLst/>
                <a:latin typeface="Arial"/>
                <a:ea typeface="Arial"/>
                <a:cs typeface="Arial"/>
                <a:sym typeface="Arial"/>
              </a:rPr>
              <a:t> we need to ask ourselves, is it ethical to not offer our patients research opportunities? Are we denying patients and families access to new drugs, interventions – if we were to ask ourselves this question with oncology in mind, I’m confident I know what the answer would be. </a:t>
            </a:r>
            <a:r>
              <a:rPr lang="en-US" sz="1100" b="0" i="0" u="none" strike="noStrike" cap="none" dirty="0">
                <a:solidFill>
                  <a:schemeClr val="dk1"/>
                </a:solidFill>
                <a:effectLst/>
                <a:latin typeface="Arial"/>
                <a:ea typeface="Arial"/>
                <a:cs typeface="Arial"/>
                <a:sym typeface="Arial"/>
              </a:rPr>
              <a:t>With person-</a:t>
            </a:r>
            <a:r>
              <a:rPr lang="en-US" sz="1100" b="0" i="0" u="none" strike="noStrike" cap="none" dirty="0" err="1">
                <a:solidFill>
                  <a:schemeClr val="dk1"/>
                </a:solidFill>
                <a:effectLst/>
                <a:latin typeface="Arial"/>
                <a:ea typeface="Arial"/>
                <a:cs typeface="Arial"/>
                <a:sym typeface="Arial"/>
              </a:rPr>
              <a:t>centredness</a:t>
            </a:r>
            <a:r>
              <a:rPr lang="en-US" sz="1100" b="0" i="0" u="none" strike="noStrike" cap="none" dirty="0">
                <a:solidFill>
                  <a:schemeClr val="dk1"/>
                </a:solidFill>
                <a:effectLst/>
                <a:latin typeface="Arial"/>
                <a:ea typeface="Arial"/>
                <a:cs typeface="Arial"/>
                <a:sym typeface="Arial"/>
              </a:rPr>
              <a:t> is at the heart of our research activity, </a:t>
            </a:r>
            <a:r>
              <a:rPr lang="en-GB" sz="1100" b="0" i="0" u="none" strike="noStrike" cap="none" dirty="0">
                <a:solidFill>
                  <a:schemeClr val="dk1"/>
                </a:solidFill>
                <a:effectLst/>
                <a:latin typeface="Arial"/>
                <a:ea typeface="Arial"/>
                <a:cs typeface="Arial"/>
                <a:sym typeface="Arial"/>
              </a:rPr>
              <a:t>We have found that sharing these patient stories and feedback is the most powerful tool to get people on board with research, as it really helps to breaks down barriers. With this in mind, I would like to share a few quotes from participants who were involved with research to understand The Role of the Men’s Shed in a Hospice day service context which was led by Rachel Perry, Research Nurse in the West Midlands and funded through a Marie Curie small grant.</a:t>
            </a:r>
          </a:p>
          <a:p>
            <a:r>
              <a:rPr lang="en-US" sz="1100" b="0" i="1" u="none" strike="noStrike" cap="none" dirty="0">
                <a:solidFill>
                  <a:schemeClr val="dk1"/>
                </a:solidFill>
                <a:effectLst/>
                <a:latin typeface="Arial"/>
                <a:ea typeface="Arial"/>
                <a:cs typeface="Arial"/>
                <a:sym typeface="Arial"/>
              </a:rPr>
              <a:t>“For me it was about being able to share my thoughts and experiences with someone who was interested in what had happened to me…</a:t>
            </a:r>
            <a:r>
              <a:rPr lang="en-US" sz="1100" b="1" i="1" u="none" strike="noStrike" cap="none" dirty="0">
                <a:solidFill>
                  <a:schemeClr val="dk1"/>
                </a:solidFill>
                <a:effectLst/>
                <a:latin typeface="Arial"/>
                <a:ea typeface="Arial"/>
                <a:cs typeface="Arial"/>
                <a:sym typeface="Arial"/>
              </a:rPr>
              <a:t>​</a:t>
            </a:r>
            <a:r>
              <a:rPr lang="en-US" sz="1100" b="0" i="1" u="none" strike="noStrike" cap="none" dirty="0">
                <a:solidFill>
                  <a:schemeClr val="dk1"/>
                </a:solidFill>
                <a:effectLst/>
                <a:latin typeface="Arial"/>
                <a:ea typeface="Arial"/>
                <a:cs typeface="Arial"/>
                <a:sym typeface="Arial"/>
              </a:rPr>
              <a:t>Being face to face rather than on the phone or computer was important to me as I could see… and I could see that she was </a:t>
            </a:r>
            <a:r>
              <a:rPr lang="en-US" sz="1100" b="0" i="1" u="none" strike="noStrike" cap="none" dirty="0" err="1">
                <a:solidFill>
                  <a:schemeClr val="dk1"/>
                </a:solidFill>
                <a:effectLst/>
                <a:latin typeface="Arial"/>
                <a:ea typeface="Arial"/>
                <a:cs typeface="Arial"/>
                <a:sym typeface="Arial"/>
              </a:rPr>
              <a:t>was</a:t>
            </a:r>
            <a:r>
              <a:rPr lang="en-US" sz="1100" b="0" i="1" u="none" strike="noStrike" cap="none" dirty="0">
                <a:solidFill>
                  <a:schemeClr val="dk1"/>
                </a:solidFill>
                <a:effectLst/>
                <a:latin typeface="Arial"/>
                <a:ea typeface="Arial"/>
                <a:cs typeface="Arial"/>
                <a:sym typeface="Arial"/>
              </a:rPr>
              <a:t> truly interested and was really listening. She had taken the time and I wasn’t rushed. </a:t>
            </a:r>
            <a:r>
              <a:rPr lang="en-US" sz="1100" b="1" i="1" u="none" strike="noStrike" cap="none" dirty="0">
                <a:solidFill>
                  <a:schemeClr val="dk1"/>
                </a:solidFill>
                <a:effectLst/>
                <a:latin typeface="Arial"/>
                <a:ea typeface="Arial"/>
                <a:cs typeface="Arial"/>
                <a:sym typeface="Arial"/>
              </a:rPr>
              <a:t>​​</a:t>
            </a:r>
            <a:endParaRPr lang="en-GB" sz="1100" b="0" i="0" u="none" strike="noStrike" cap="none" dirty="0">
              <a:solidFill>
                <a:schemeClr val="dk1"/>
              </a:solidFill>
              <a:effectLst/>
              <a:latin typeface="Arial"/>
              <a:ea typeface="Arial"/>
              <a:cs typeface="Arial"/>
              <a:sym typeface="Arial"/>
            </a:endParaRPr>
          </a:p>
          <a:p>
            <a:r>
              <a:rPr lang="en-US" sz="1100" b="0" i="1" u="none" strike="noStrike" cap="none" dirty="0">
                <a:solidFill>
                  <a:schemeClr val="dk1"/>
                </a:solidFill>
                <a:effectLst/>
                <a:latin typeface="Arial"/>
                <a:ea typeface="Arial"/>
                <a:cs typeface="Arial"/>
                <a:sym typeface="Arial"/>
              </a:rPr>
              <a:t>When I got home my daughter asked what I had got from it and I could say quite honestly that I felt better, I had got things off my chest that I hadn’t been able to say before. I knew that I was going to make a difference to other men out there</a:t>
            </a:r>
            <a:r>
              <a:rPr lang="en-US" sz="1100" b="1" i="1" u="none" strike="noStrike" cap="none" dirty="0">
                <a:solidFill>
                  <a:schemeClr val="dk1"/>
                </a:solidFill>
                <a:effectLst/>
                <a:latin typeface="Arial"/>
                <a:ea typeface="Arial"/>
                <a:cs typeface="Arial"/>
                <a:sym typeface="Arial"/>
              </a:rPr>
              <a:t>​”</a:t>
            </a:r>
            <a:endParaRPr lang="en-GB" sz="1100" b="0" i="0" u="none" strike="noStrike" cap="none" dirty="0">
              <a:solidFill>
                <a:schemeClr val="dk1"/>
              </a:solidFill>
              <a:effectLst/>
              <a:latin typeface="Arial"/>
              <a:ea typeface="Arial"/>
              <a:cs typeface="Arial"/>
              <a:sym typeface="Arial"/>
            </a:endParaRPr>
          </a:p>
          <a:p>
            <a:r>
              <a:rPr lang="en-US" sz="1100" b="0" i="1" u="none" strike="noStrike" cap="none" dirty="0">
                <a:solidFill>
                  <a:schemeClr val="dk1"/>
                </a:solidFill>
                <a:effectLst/>
                <a:latin typeface="Arial"/>
                <a:ea typeface="Arial"/>
                <a:cs typeface="Arial"/>
                <a:sym typeface="Arial"/>
              </a:rPr>
              <a:t>“I took part in the research as I want to make a difference and help others who are grieving or who have been bereaved and sharing what we do at the Men’s Shed will hopefully do that.</a:t>
            </a:r>
            <a:r>
              <a:rPr lang="en-US" sz="1100" b="1" i="1" u="none" strike="noStrike" cap="none" dirty="0">
                <a:solidFill>
                  <a:schemeClr val="dk1"/>
                </a:solidFill>
                <a:effectLst/>
                <a:latin typeface="Arial"/>
                <a:ea typeface="Arial"/>
                <a:cs typeface="Arial"/>
                <a:sym typeface="Arial"/>
              </a:rPr>
              <a:t>”</a:t>
            </a:r>
            <a:endParaRPr lang="en-GB" sz="1100" b="0" i="0" u="none" strike="noStrike" cap="none" dirty="0">
              <a:solidFill>
                <a:schemeClr val="dk1"/>
              </a:solidFill>
              <a:effectLst/>
              <a:latin typeface="Arial"/>
              <a:ea typeface="Arial"/>
              <a:cs typeface="Arial"/>
              <a:sym typeface="Arial"/>
            </a:endParaRPr>
          </a:p>
          <a:p>
            <a:pPr marL="0" lvl="0" indent="0" algn="l" rtl="0">
              <a:spcBef>
                <a:spcPts val="0"/>
              </a:spcBef>
              <a:spcAft>
                <a:spcPts val="0"/>
              </a:spcAft>
              <a:buNone/>
            </a:pPr>
            <a:endParaRPr dirty="0"/>
          </a:p>
        </p:txBody>
      </p:sp>
      <p:sp>
        <p:nvSpPr>
          <p:cNvPr id="168" name="Google Shape;168;p6:notes"/>
          <p:cNvSpPr txBox="1">
            <a:spLocks noGrp="1"/>
          </p:cNvSpPr>
          <p:nvPr>
            <p:ph type="sldNum" idx="12"/>
          </p:nvPr>
        </p:nvSpPr>
        <p:spPr>
          <a:xfrm>
            <a:off x="5797249" y="6743106"/>
            <a:ext cx="4434998" cy="354964"/>
          </a:xfrm>
          <a:prstGeom prst="rect">
            <a:avLst/>
          </a:prstGeom>
          <a:noFill/>
          <a:ln>
            <a:noFill/>
          </a:ln>
        </p:spPr>
        <p:txBody>
          <a:bodyPr spcFirstLastPara="1" wrap="square" lIns="93375" tIns="46675" rIns="93375" bIns="46675"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6:notes"/>
          <p:cNvSpPr>
            <a:spLocks noGrp="1" noRot="1" noChangeAspect="1"/>
          </p:cNvSpPr>
          <p:nvPr>
            <p:ph type="sldImg" idx="2"/>
          </p:nvPr>
        </p:nvSpPr>
        <p:spPr>
          <a:xfrm>
            <a:off x="3341688" y="531813"/>
            <a:ext cx="3551237" cy="26622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6:notes"/>
          <p:cNvSpPr txBox="1">
            <a:spLocks noGrp="1"/>
          </p:cNvSpPr>
          <p:nvPr>
            <p:ph type="body" idx="1"/>
          </p:nvPr>
        </p:nvSpPr>
        <p:spPr>
          <a:xfrm>
            <a:off x="1023463" y="3372169"/>
            <a:ext cx="8187690" cy="3194685"/>
          </a:xfrm>
          <a:prstGeom prst="rect">
            <a:avLst/>
          </a:prstGeom>
          <a:noFill/>
          <a:ln>
            <a:noFill/>
          </a:ln>
        </p:spPr>
        <p:txBody>
          <a:bodyPr spcFirstLastPara="1" wrap="square" lIns="93375" tIns="46675" rIns="93375" bIns="46675" anchor="t" anchorCtr="0">
            <a:noAutofit/>
          </a:bodyPr>
          <a:lstStyle/>
          <a:p>
            <a:r>
              <a:rPr lang="en-GB" sz="1100" b="0" i="0" u="none" strike="noStrike" cap="none" dirty="0">
                <a:solidFill>
                  <a:schemeClr val="dk1"/>
                </a:solidFill>
                <a:effectLst/>
                <a:latin typeface="Arial"/>
                <a:ea typeface="Arial"/>
                <a:cs typeface="Arial"/>
                <a:sym typeface="Arial"/>
              </a:rPr>
              <a:t>But there are many more reasons :</a:t>
            </a:r>
            <a:endParaRPr lang="en-GB" sz="1050" b="0" i="0" u="none" strike="noStrike" cap="none" dirty="0">
              <a:solidFill>
                <a:schemeClr val="dk1"/>
              </a:solidFill>
              <a:effectLst/>
              <a:latin typeface="Arial"/>
              <a:ea typeface="Arial"/>
              <a:cs typeface="Arial"/>
              <a:sym typeface="Arial"/>
            </a:endParaRPr>
          </a:p>
          <a:p>
            <a:r>
              <a:rPr lang="en-GB" sz="1100" b="0" i="0" u="none" strike="noStrike" cap="none" dirty="0">
                <a:solidFill>
                  <a:schemeClr val="dk1"/>
                </a:solidFill>
                <a:effectLst/>
                <a:latin typeface="Arial"/>
                <a:ea typeface="Arial"/>
                <a:cs typeface="Arial"/>
                <a:sym typeface="Arial"/>
              </a:rPr>
              <a:t>Research can help you understand the population you serve so you can tailor the care you give accordingly. </a:t>
            </a:r>
            <a:endParaRPr lang="en-GB" sz="1050" b="0" i="0" u="none" strike="noStrike" cap="none" dirty="0">
              <a:solidFill>
                <a:schemeClr val="dk1"/>
              </a:solidFill>
              <a:effectLst/>
              <a:latin typeface="Arial"/>
              <a:ea typeface="Arial"/>
              <a:cs typeface="Arial"/>
              <a:sym typeface="Arial"/>
            </a:endParaRPr>
          </a:p>
          <a:p>
            <a:r>
              <a:rPr lang="en-GB" sz="1100" b="0" i="0" u="none" strike="noStrike" cap="none" dirty="0">
                <a:solidFill>
                  <a:schemeClr val="dk1"/>
                </a:solidFill>
                <a:effectLst/>
                <a:latin typeface="Arial"/>
                <a:ea typeface="Arial"/>
                <a:cs typeface="Arial"/>
                <a:sym typeface="Arial"/>
              </a:rPr>
              <a:t>You may have a question that is important to answer – and this can only can be answered through research – let’s turn to the </a:t>
            </a:r>
            <a:r>
              <a:rPr lang="en-GB" sz="1100" b="0" i="0" u="none" strike="noStrike" cap="none" dirty="0" err="1">
                <a:solidFill>
                  <a:schemeClr val="dk1"/>
                </a:solidFill>
                <a:effectLst/>
                <a:latin typeface="Arial"/>
                <a:ea typeface="Arial"/>
                <a:cs typeface="Arial"/>
                <a:sym typeface="Arial"/>
              </a:rPr>
              <a:t>ReCOVERY</a:t>
            </a:r>
            <a:r>
              <a:rPr lang="en-GB" sz="1100" b="0" i="0" u="none" strike="noStrike" cap="none" dirty="0">
                <a:solidFill>
                  <a:schemeClr val="dk1"/>
                </a:solidFill>
                <a:effectLst/>
                <a:latin typeface="Arial"/>
                <a:ea typeface="Arial"/>
                <a:cs typeface="Arial"/>
                <a:sym typeface="Arial"/>
              </a:rPr>
              <a:t> trial for a moment which, during the pandemic, was a great example of an important question, a simple design, that everyone could be involved in answering. – shows us how everyone can be involved in a change, you don’t need to be a principle investigator!</a:t>
            </a:r>
            <a:endParaRPr lang="en-GB" sz="1050" b="0" i="0" u="none" strike="noStrike" cap="none" dirty="0">
              <a:solidFill>
                <a:schemeClr val="dk1"/>
              </a:solidFill>
              <a:effectLst/>
              <a:latin typeface="Arial"/>
              <a:ea typeface="Arial"/>
              <a:cs typeface="Arial"/>
              <a:sym typeface="Arial"/>
            </a:endParaRPr>
          </a:p>
          <a:p>
            <a:r>
              <a:rPr lang="en-US" sz="1100" b="0" i="0" u="none" strike="noStrike" cap="none" dirty="0">
                <a:solidFill>
                  <a:schemeClr val="dk1"/>
                </a:solidFill>
                <a:effectLst/>
                <a:latin typeface="Arial"/>
                <a:ea typeface="Arial"/>
                <a:cs typeface="Arial"/>
                <a:sym typeface="Arial"/>
              </a:rPr>
              <a:t>We need more, up to date, targeted evidence to deliver the best end of life care for everyone – with consideration of people from different ethnic backgrounds, genders, geographical areas, with different conditions, support networks, the list goes on</a:t>
            </a:r>
            <a:endParaRPr lang="en-GB" sz="1050" b="0" i="0" u="none" strike="noStrike" cap="none" dirty="0">
              <a:solidFill>
                <a:schemeClr val="dk1"/>
              </a:solidFill>
              <a:effectLst/>
              <a:latin typeface="Arial"/>
              <a:ea typeface="Arial"/>
              <a:cs typeface="Arial"/>
              <a:sym typeface="Arial"/>
            </a:endParaRPr>
          </a:p>
          <a:p>
            <a:pPr lvl="1"/>
            <a:r>
              <a:rPr lang="en-GB" sz="1100" b="0" i="0" u="none" strike="noStrike" cap="none" dirty="0">
                <a:solidFill>
                  <a:schemeClr val="dk1"/>
                </a:solidFill>
                <a:effectLst/>
                <a:latin typeface="Arial"/>
                <a:ea typeface="Arial"/>
                <a:cs typeface="Arial"/>
                <a:sym typeface="Arial"/>
              </a:rPr>
              <a:t> </a:t>
            </a:r>
            <a:endParaRPr lang="en-GB" sz="1050" b="0" i="0" u="none" strike="noStrike" cap="none" dirty="0">
              <a:solidFill>
                <a:schemeClr val="dk1"/>
              </a:solidFill>
              <a:effectLst/>
              <a:latin typeface="Arial"/>
              <a:ea typeface="Arial"/>
              <a:cs typeface="Arial"/>
              <a:sym typeface="Arial"/>
            </a:endParaRPr>
          </a:p>
          <a:p>
            <a:pPr lvl="1"/>
            <a:r>
              <a:rPr lang="en-US" sz="1100" b="0" i="0" u="none" strike="noStrike" cap="none" dirty="0">
                <a:solidFill>
                  <a:schemeClr val="dk1"/>
                </a:solidFill>
                <a:effectLst/>
                <a:latin typeface="Arial"/>
                <a:ea typeface="Arial"/>
                <a:cs typeface="Arial"/>
                <a:sym typeface="Arial"/>
              </a:rPr>
              <a:t>Research helps us understand what works and what doesn’t. Under what conditions?</a:t>
            </a:r>
            <a:endParaRPr lang="en-GB" sz="1050" b="0" i="0" u="none" strike="noStrike" cap="none" dirty="0">
              <a:solidFill>
                <a:schemeClr val="dk1"/>
              </a:solidFill>
              <a:effectLst/>
              <a:latin typeface="Arial"/>
              <a:ea typeface="Arial"/>
              <a:cs typeface="Arial"/>
              <a:sym typeface="Arial"/>
            </a:endParaRPr>
          </a:p>
          <a:p>
            <a:pPr lvl="0"/>
            <a:r>
              <a:rPr lang="en-US" sz="1100" b="0" i="0" u="none" strike="noStrike" cap="none" dirty="0">
                <a:solidFill>
                  <a:schemeClr val="dk1"/>
                </a:solidFill>
                <a:effectLst/>
                <a:latin typeface="Arial"/>
                <a:ea typeface="Arial"/>
                <a:cs typeface="Arial"/>
                <a:sym typeface="Arial"/>
              </a:rPr>
              <a:t>To implement changes that will drive improvements in end of life care and support </a:t>
            </a:r>
            <a:endParaRPr lang="en-GB" sz="1050" b="0" i="0" u="none" strike="noStrike" cap="none" dirty="0">
              <a:solidFill>
                <a:schemeClr val="dk1"/>
              </a:solidFill>
              <a:effectLst/>
              <a:latin typeface="Arial"/>
              <a:ea typeface="Arial"/>
              <a:cs typeface="Arial"/>
              <a:sym typeface="Arial"/>
            </a:endParaRPr>
          </a:p>
          <a:p>
            <a:pPr lvl="0"/>
            <a:r>
              <a:rPr lang="en-US" sz="1100" b="0" i="0" u="none" strike="noStrike" cap="none" dirty="0">
                <a:solidFill>
                  <a:schemeClr val="dk1"/>
                </a:solidFill>
                <a:effectLst/>
                <a:latin typeface="Arial"/>
                <a:ea typeface="Arial"/>
                <a:cs typeface="Arial"/>
                <a:sym typeface="Arial"/>
              </a:rPr>
              <a:t>And it’s the </a:t>
            </a:r>
            <a:r>
              <a:rPr lang="en-US" sz="1100" b="0" i="1" u="none" strike="noStrike" cap="none" dirty="0">
                <a:solidFill>
                  <a:schemeClr val="dk1"/>
                </a:solidFill>
                <a:effectLst/>
                <a:latin typeface="Arial"/>
                <a:ea typeface="Arial"/>
                <a:cs typeface="Arial"/>
                <a:sym typeface="Arial"/>
              </a:rPr>
              <a:t>research</a:t>
            </a:r>
            <a:r>
              <a:rPr lang="en-US" sz="1100" b="0" i="0" u="none" strike="noStrike" cap="none" dirty="0">
                <a:solidFill>
                  <a:schemeClr val="dk1"/>
                </a:solidFill>
                <a:effectLst/>
                <a:latin typeface="Arial"/>
                <a:ea typeface="Arial"/>
                <a:cs typeface="Arial"/>
                <a:sym typeface="Arial"/>
              </a:rPr>
              <a:t> that will Provide us with the vital evidence to help bring about that change </a:t>
            </a:r>
            <a:endParaRPr lang="en-GB" sz="1050" b="0" i="0" u="none" strike="noStrike" cap="none" dirty="0">
              <a:solidFill>
                <a:schemeClr val="dk1"/>
              </a:solidFill>
              <a:effectLst/>
              <a:latin typeface="Arial"/>
              <a:ea typeface="Arial"/>
              <a:cs typeface="Arial"/>
              <a:sym typeface="Arial"/>
            </a:endParaRPr>
          </a:p>
          <a:p>
            <a:r>
              <a:rPr lang="en-US" sz="1100" b="0" i="0" u="none" strike="noStrike" cap="none" dirty="0">
                <a:solidFill>
                  <a:schemeClr val="dk1"/>
                </a:solidFill>
                <a:effectLst/>
                <a:latin typeface="Arial"/>
                <a:ea typeface="Arial"/>
                <a:cs typeface="Arial"/>
                <a:sym typeface="Arial"/>
              </a:rPr>
              <a:t>Being involved in research can (sometimes) bring in money and resource, depending on the study and the setting </a:t>
            </a:r>
            <a:endParaRPr lang="en-GB" sz="1050" b="0" i="0" u="none" strike="noStrike" cap="none" dirty="0">
              <a:solidFill>
                <a:schemeClr val="dk1"/>
              </a:solidFill>
              <a:effectLst/>
              <a:latin typeface="Arial"/>
              <a:ea typeface="Arial"/>
              <a:cs typeface="Arial"/>
              <a:sym typeface="Arial"/>
            </a:endParaRPr>
          </a:p>
          <a:p>
            <a:r>
              <a:rPr lang="en-US" sz="1100" b="0" i="0" u="none" strike="noStrike" cap="none" dirty="0">
                <a:solidFill>
                  <a:schemeClr val="dk1"/>
                </a:solidFill>
                <a:effectLst/>
                <a:latin typeface="Arial"/>
                <a:ea typeface="Arial"/>
                <a:cs typeface="Arial"/>
                <a:sym typeface="Arial"/>
              </a:rPr>
              <a:t>Finally, research can be Changing, challenging, evolving, rewarding and All of this contributes to you own professional development/that or you or your staff</a:t>
            </a:r>
            <a:endParaRPr lang="en-GB" sz="1050" b="0" i="0" u="none" strike="noStrike" cap="none" dirty="0">
              <a:solidFill>
                <a:schemeClr val="dk1"/>
              </a:solidFill>
              <a:effectLst/>
              <a:latin typeface="Arial"/>
              <a:ea typeface="Arial"/>
              <a:cs typeface="Arial"/>
              <a:sym typeface="Arial"/>
            </a:endParaRPr>
          </a:p>
          <a:p>
            <a:r>
              <a:rPr lang="en-GB" sz="1100" b="0" i="0" u="none" strike="noStrike" cap="none" dirty="0">
                <a:solidFill>
                  <a:schemeClr val="dk1"/>
                </a:solidFill>
                <a:effectLst/>
                <a:latin typeface="Arial"/>
                <a:ea typeface="Arial"/>
                <a:cs typeface="Arial"/>
                <a:sym typeface="Arial"/>
              </a:rPr>
              <a:t>What I hope becomes clear today, there is a spectrum of ways that people can be involved with research – </a:t>
            </a:r>
            <a:r>
              <a:rPr lang="en-US" sz="1100" b="0" i="0" u="none" strike="noStrike" cap="none" dirty="0">
                <a:solidFill>
                  <a:schemeClr val="dk1"/>
                </a:solidFill>
                <a:effectLst/>
                <a:latin typeface="Arial"/>
                <a:ea typeface="Arial"/>
                <a:cs typeface="Arial"/>
                <a:sym typeface="Arial"/>
              </a:rPr>
              <a:t>Some people will be galvanized by curiosity, others a desire to think critically about their practice. Sometimes you might get involved because it’s opportunistic for example, you’re invited to recruit patients, families or staff for a research project. And for others, there will be a desire to be doing research yourself, starting with a question and having a desire to generate new knowledge to answer that question, whether through a review of the literature, perhaps a small piece of research at your place of work or even through post-graduate study. Our 2 breakout sessions are designed to reflect this spectrum.</a:t>
            </a:r>
            <a:endParaRPr lang="en-GB" sz="1050" b="0" i="0" u="none" strike="noStrike" cap="none" dirty="0">
              <a:solidFill>
                <a:schemeClr val="dk1"/>
              </a:solidFill>
              <a:effectLst/>
              <a:latin typeface="Arial"/>
              <a:ea typeface="Arial"/>
              <a:cs typeface="Arial"/>
              <a:sym typeface="Arial"/>
            </a:endParaRPr>
          </a:p>
          <a:p>
            <a:pPr marL="0" lvl="0" indent="0" algn="l" rtl="0">
              <a:spcBef>
                <a:spcPts val="0"/>
              </a:spcBef>
              <a:spcAft>
                <a:spcPts val="0"/>
              </a:spcAft>
              <a:buNone/>
            </a:pPr>
            <a:endParaRPr dirty="0"/>
          </a:p>
        </p:txBody>
      </p:sp>
      <p:sp>
        <p:nvSpPr>
          <p:cNvPr id="168" name="Google Shape;168;p6:notes"/>
          <p:cNvSpPr txBox="1">
            <a:spLocks noGrp="1"/>
          </p:cNvSpPr>
          <p:nvPr>
            <p:ph type="sldNum" idx="12"/>
          </p:nvPr>
        </p:nvSpPr>
        <p:spPr>
          <a:xfrm>
            <a:off x="5797249" y="6743106"/>
            <a:ext cx="4434998" cy="354964"/>
          </a:xfrm>
          <a:prstGeom prst="rect">
            <a:avLst/>
          </a:prstGeom>
          <a:noFill/>
          <a:ln>
            <a:noFill/>
          </a:ln>
        </p:spPr>
        <p:txBody>
          <a:bodyPr spcFirstLastPara="1" wrap="square" lIns="93375" tIns="46675" rIns="93375" bIns="46675" anchor="b" anchorCtr="0">
            <a:noAutofit/>
          </a:bodyPr>
          <a:lstStyle/>
          <a:p>
            <a:pPr marL="0" lvl="0" indent="0" algn="r" rtl="0">
              <a:spcBef>
                <a:spcPts val="0"/>
              </a:spcBef>
              <a:spcAft>
                <a:spcPts val="0"/>
              </a:spcAft>
              <a:buNone/>
            </a:pPr>
            <a:fld id="{00000000-1234-1234-1234-123412341234}" type="slidenum">
              <a:rPr lang="en-GB"/>
              <a:t>4</a:t>
            </a:fld>
            <a:endParaRPr/>
          </a:p>
        </p:txBody>
      </p:sp>
    </p:spTree>
    <p:extLst>
      <p:ext uri="{BB962C8B-B14F-4D97-AF65-F5344CB8AC3E}">
        <p14:creationId xmlns:p14="http://schemas.microsoft.com/office/powerpoint/2010/main" val="2726390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100" b="0" i="0" u="none" strike="noStrike" cap="none" dirty="0">
                <a:solidFill>
                  <a:schemeClr val="dk1"/>
                </a:solidFill>
                <a:effectLst/>
                <a:latin typeface="Arial"/>
                <a:ea typeface="Arial"/>
                <a:cs typeface="Arial"/>
                <a:sym typeface="Arial"/>
              </a:rPr>
              <a:t>Research is a long-established function at Marie Curie, in fact research has been at our core since 1952 when a seminal report on the state of dying at home was published in partnership with the Queen’s Nursing Institute. Nationally we fund research, internally through our small grants scheme and impact fund and externally through our competitive funding streams. We also fund 2 research centres in Cardiff and at University College, London. In short, we want to ensure that our patients, families and staff are able to provide the best possible evidence-informed care and have the opportunity to participate in research. Importantly, we know that to do this, research needs to be grounded in practice. It requires proximity to the people whose experiences at EOL we want to improve. To this end, we also have a team of 5 Marie Curie Senior Researchers and 7 Research Nurses/Nurse Researchers! and who lead, engage, manage, govern and disseminate research within their Marie Curie places and hospices around the UK. This slide highlights just some of the activities our team are involved with and is by no means exhaustive.  Some of our team also work clinically in a blended role, including Kate Maitland, who is here today and is our Research Utilisation and Service Innovation Lead who oversees practice change across the charity. In response to one of the questions which has already been submitted Over the years, funding for research nurse support has also been supplemented by NIHR and I would encourage anyone who has an interest in research, who lives in England, to make contact with you NIHR Clinical Research Network. This can be hugely beneficial  in providing supporting infrastructure and expertise that allows research to take place. For research that meets certain criteria NIHR offer free of charge operational and practical support, including: </a:t>
            </a:r>
          </a:p>
          <a:p>
            <a:pPr lvl="0" fontAlgn="base"/>
            <a:r>
              <a:rPr lang="en-GB" sz="1100" b="0" i="0" u="none" strike="noStrike" cap="none" dirty="0">
                <a:solidFill>
                  <a:schemeClr val="dk1"/>
                </a:solidFill>
                <a:effectLst/>
                <a:latin typeface="Arial"/>
                <a:ea typeface="Arial"/>
                <a:cs typeface="Arial"/>
                <a:sym typeface="Arial"/>
              </a:rPr>
              <a:t>Advising researchers on how to make their study work effectively </a:t>
            </a:r>
          </a:p>
          <a:p>
            <a:pPr lvl="0" fontAlgn="base"/>
            <a:r>
              <a:rPr lang="en-GB" sz="1100" b="0" i="0" u="none" strike="noStrike" cap="none" dirty="0">
                <a:solidFill>
                  <a:schemeClr val="dk1"/>
                </a:solidFill>
                <a:effectLst/>
                <a:latin typeface="Arial"/>
                <a:ea typeface="Arial"/>
                <a:cs typeface="Arial"/>
                <a:sym typeface="Arial"/>
              </a:rPr>
              <a:t>Making it easier to set up a study </a:t>
            </a:r>
          </a:p>
          <a:p>
            <a:pPr lvl="0" fontAlgn="base"/>
            <a:r>
              <a:rPr lang="en-GB" sz="1100" b="0" i="0" u="none" strike="noStrike" cap="none" dirty="0">
                <a:solidFill>
                  <a:schemeClr val="dk1"/>
                </a:solidFill>
                <a:effectLst/>
                <a:latin typeface="Arial"/>
                <a:ea typeface="Arial"/>
                <a:cs typeface="Arial"/>
                <a:sym typeface="Arial"/>
              </a:rPr>
              <a:t>Helping health and social care researchers to identify suitable sites and recruit participants to take part in studies </a:t>
            </a:r>
          </a:p>
          <a:p>
            <a:pPr lvl="0" fontAlgn="base"/>
            <a:r>
              <a:rPr lang="en-GB" sz="1100" b="0" i="0" u="none" strike="noStrike" cap="none" dirty="0">
                <a:solidFill>
                  <a:schemeClr val="dk1"/>
                </a:solidFill>
                <a:effectLst/>
                <a:latin typeface="Arial"/>
                <a:ea typeface="Arial"/>
                <a:cs typeface="Arial"/>
                <a:sym typeface="Arial"/>
              </a:rPr>
              <a:t>Funding the people and facilities needed to carry out research </a:t>
            </a:r>
          </a:p>
          <a:p>
            <a:pPr lvl="0" fontAlgn="base"/>
            <a:r>
              <a:rPr lang="en-GB" sz="1100" b="0" i="0" u="none" strike="noStrike" cap="none" dirty="0">
                <a:solidFill>
                  <a:schemeClr val="dk1"/>
                </a:solidFill>
                <a:effectLst/>
                <a:latin typeface="Arial"/>
                <a:ea typeface="Arial"/>
                <a:cs typeface="Arial"/>
                <a:sym typeface="Arial"/>
              </a:rPr>
              <a:t>Access to national and locally designed research-related training </a:t>
            </a:r>
          </a:p>
          <a:p>
            <a:r>
              <a:rPr lang="en-GB" sz="1100" b="0" i="0" u="none" strike="noStrike" cap="none" dirty="0">
                <a:solidFill>
                  <a:schemeClr val="dk1"/>
                </a:solidFill>
                <a:effectLst/>
                <a:latin typeface="Arial"/>
                <a:ea typeface="Arial"/>
                <a:cs typeface="Arial"/>
                <a:sym typeface="Arial"/>
              </a:rPr>
              <a:t>Just a reminder, she says through gritted teeth that this service is only available in England </a:t>
            </a:r>
            <a:endParaRPr lang="en-GB" sz="1100" dirty="0"/>
          </a:p>
          <a:p>
            <a:pPr marL="0" indent="0" defTabSz="1200150">
              <a:lnSpc>
                <a:spcPct val="90000"/>
              </a:lnSpc>
              <a:spcAft>
                <a:spcPct val="15000"/>
              </a:spcAft>
              <a:buFont typeface="Arial" pitchFamily="34" charset="0"/>
              <a:buNone/>
              <a:defRPr/>
            </a:pPr>
            <a:endParaRPr lang="en-GB" sz="1100" dirty="0"/>
          </a:p>
          <a:p>
            <a:endParaRPr lang="en-GB" dirty="0"/>
          </a:p>
        </p:txBody>
      </p:sp>
      <p:sp>
        <p:nvSpPr>
          <p:cNvPr id="4" name="Slide Number Placeholder 3"/>
          <p:cNvSpPr>
            <a:spLocks noGrp="1"/>
          </p:cNvSpPr>
          <p:nvPr>
            <p:ph type="sldNum" sz="quarter" idx="10"/>
          </p:nvPr>
        </p:nvSpPr>
        <p:spPr/>
        <p:txBody>
          <a:bodyPr/>
          <a:lstStyle/>
          <a:p>
            <a:fld id="{881ABC55-B5D7-43EE-B9CD-C822A77CEAAB}" type="slidenum">
              <a:rPr lang="en-GB" smtClean="0"/>
              <a:pPr/>
              <a:t>5</a:t>
            </a:fld>
            <a:endParaRPr lang="en-GB"/>
          </a:p>
        </p:txBody>
      </p:sp>
    </p:spTree>
    <p:extLst>
      <p:ext uri="{BB962C8B-B14F-4D97-AF65-F5344CB8AC3E}">
        <p14:creationId xmlns:p14="http://schemas.microsoft.com/office/powerpoint/2010/main" val="1447324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b="1" i="0" u="none" strike="noStrike" cap="none" dirty="0">
                <a:solidFill>
                  <a:schemeClr val="dk1"/>
                </a:solidFill>
                <a:effectLst/>
                <a:latin typeface="Arial"/>
                <a:ea typeface="Arial"/>
                <a:cs typeface="Arial"/>
                <a:sym typeface="Arial"/>
              </a:rPr>
              <a:t>Close. </a:t>
            </a:r>
            <a:endParaRPr lang="en-GB" sz="1100" b="0" i="0" u="none" strike="noStrike" cap="none" dirty="0">
              <a:solidFill>
                <a:schemeClr val="dk1"/>
              </a:solidFill>
              <a:effectLst/>
              <a:latin typeface="Arial"/>
              <a:ea typeface="Arial"/>
              <a:cs typeface="Arial"/>
              <a:sym typeface="Arial"/>
            </a:endParaRPr>
          </a:p>
          <a:p>
            <a:r>
              <a:rPr lang="en-GB" sz="1100" b="0" i="0" u="none" strike="noStrike" cap="none" dirty="0">
                <a:solidFill>
                  <a:schemeClr val="dk1"/>
                </a:solidFill>
                <a:effectLst/>
                <a:latin typeface="Arial"/>
                <a:ea typeface="Arial"/>
                <a:cs typeface="Arial"/>
                <a:sym typeface="Arial"/>
              </a:rPr>
              <a:t>Thanks everyone for your participation in the breakout rooms. If you would If you would like to hear more about our work at Marie Curie you can sign up to our newsletter using the QR code on the slide. As we reach the end of the session Could I please invite you to consider whether you would be interested in being involved in a palliative care research practitioner network in the future. If this sounds useful, please you put a yay/nae or any ideas in the chat, including where we might advertise this to ensure we reach everyone.</a:t>
            </a:r>
          </a:p>
          <a:p>
            <a:r>
              <a:rPr lang="en-GB" sz="1100" b="0" i="0" u="none" strike="noStrike" cap="none" dirty="0">
                <a:solidFill>
                  <a:schemeClr val="dk1"/>
                </a:solidFill>
                <a:effectLst/>
                <a:latin typeface="Arial"/>
                <a:ea typeface="Arial"/>
                <a:cs typeface="Arial"/>
                <a:sym typeface="Arial"/>
              </a:rPr>
              <a:t> A few Take home messages from today’s session:</a:t>
            </a:r>
          </a:p>
          <a:p>
            <a:r>
              <a:rPr lang="en-GB" sz="1100" b="0" i="0" u="none" strike="noStrike" cap="none" dirty="0">
                <a:solidFill>
                  <a:schemeClr val="dk1"/>
                </a:solidFill>
                <a:effectLst/>
                <a:latin typeface="Arial"/>
                <a:ea typeface="Arial"/>
                <a:cs typeface="Arial"/>
                <a:sym typeface="Arial"/>
              </a:rPr>
              <a:t>I hope it’s clear that there are lots of ways to be involved with research. For some this may be exploring a curiosity in your practice and others may be passionate about a career as a clinical academic. A lots in between. But remember, patients and families want to be involved in research so if you can, give them the opportunity. Having staff who are research aware/active really facilitates this. </a:t>
            </a:r>
          </a:p>
          <a:p>
            <a:r>
              <a:rPr lang="en-GB" sz="1100" b="0" i="0" u="none" strike="noStrike" cap="none" dirty="0">
                <a:solidFill>
                  <a:schemeClr val="dk1"/>
                </a:solidFill>
                <a:effectLst/>
                <a:latin typeface="Arial"/>
                <a:ea typeface="Arial"/>
                <a:cs typeface="Arial"/>
                <a:sym typeface="Arial"/>
              </a:rPr>
              <a:t>If we want to ensure that our patients and families have the best care and that are staff are well supported, the vision has to be that research is seen as BAU across all settings operating within our sector. </a:t>
            </a:r>
          </a:p>
          <a:p>
            <a:r>
              <a:rPr lang="en-GB" sz="1100" b="0" i="0" u="none" strike="noStrike" cap="none" dirty="0">
                <a:solidFill>
                  <a:schemeClr val="dk1"/>
                </a:solidFill>
                <a:effectLst/>
                <a:latin typeface="Arial"/>
                <a:ea typeface="Arial"/>
                <a:cs typeface="Arial"/>
                <a:sym typeface="Arial"/>
              </a:rPr>
              <a:t>I would invite you to reflect on what you have heard today and to consider whether you could play a role in moving research up the agenda in your organisation? From the ward to trustees to local commissioners – we need to embed it on the organisational agenda. </a:t>
            </a:r>
          </a:p>
          <a:p>
            <a:endParaRPr lang="en-GB" sz="1100" b="0" i="0" u="none" strike="noStrike" cap="none" dirty="0">
              <a:solidFill>
                <a:schemeClr val="dk1"/>
              </a:solidFill>
              <a:effectLst/>
              <a:latin typeface="Arial"/>
              <a:ea typeface="Arial"/>
              <a:cs typeface="Arial"/>
              <a:sym typeface="Arial"/>
            </a:endParaRPr>
          </a:p>
          <a:p>
            <a:endParaRPr lang="en-GB" sz="1100" b="0" i="0" u="none" strike="noStrike" cap="none" dirty="0">
              <a:solidFill>
                <a:schemeClr val="dk1"/>
              </a:solidFill>
              <a:effectLst/>
              <a:latin typeface="Arial"/>
              <a:ea typeface="Arial"/>
              <a:cs typeface="Arial"/>
              <a:sym typeface="Arial"/>
            </a:endParaRPr>
          </a:p>
          <a:p>
            <a:r>
              <a:rPr lang="en-GB" sz="1100" b="0" i="0" u="none" strike="noStrike" cap="none" dirty="0">
                <a:solidFill>
                  <a:schemeClr val="dk1"/>
                </a:solidFill>
                <a:effectLst/>
                <a:latin typeface="Arial"/>
                <a:ea typeface="Arial"/>
                <a:cs typeface="Arial"/>
                <a:sym typeface="Arial"/>
              </a:rPr>
              <a:t>That just leaves me to say a huge thank you for coming, the slides will be available for you after </a:t>
            </a:r>
            <a:r>
              <a:rPr lang="en-GB" sz="1100" b="0" i="0" u="none" strike="noStrike" cap="none">
                <a:solidFill>
                  <a:schemeClr val="dk1"/>
                </a:solidFill>
                <a:effectLst/>
                <a:latin typeface="Arial"/>
                <a:ea typeface="Arial"/>
                <a:cs typeface="Arial"/>
                <a:sym typeface="Arial"/>
              </a:rPr>
              <a:t>the conference </a:t>
            </a:r>
            <a:r>
              <a:rPr lang="en-GB" sz="1100" b="0" i="0" u="none" strike="noStrike" cap="none" dirty="0">
                <a:solidFill>
                  <a:schemeClr val="dk1"/>
                </a:solidFill>
                <a:effectLst/>
                <a:latin typeface="Arial"/>
                <a:ea typeface="Arial"/>
                <a:cs typeface="Arial"/>
                <a:sym typeface="Arial"/>
              </a:rPr>
              <a:t>and have a great day</a:t>
            </a:r>
          </a:p>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100" b="0" i="0" u="none" strike="noStrike" cap="none" smtClean="0">
                <a:solidFill>
                  <a:schemeClr val="dk1"/>
                </a:solidFill>
                <a:latin typeface="Arial"/>
                <a:ea typeface="Arial"/>
                <a:cs typeface="Arial"/>
                <a:sym typeface="Arial"/>
              </a:rPr>
              <a:t>6</a:t>
            </a:fld>
            <a:endParaRPr lang="en-GB"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65945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457201" y="446400"/>
            <a:ext cx="8161200" cy="904774"/>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2600"/>
              <a:buFont typeface="Calibri"/>
              <a:buNone/>
              <a:defRPr cap="none">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dt" idx="10"/>
          </p:nvPr>
        </p:nvSpPr>
        <p:spPr>
          <a:xfrm>
            <a:off x="457199" y="5159909"/>
            <a:ext cx="8161200" cy="180000"/>
          </a:xfrm>
          <a:prstGeom prst="rect">
            <a:avLst/>
          </a:prstGeom>
          <a:noFill/>
          <a:ln>
            <a:noFill/>
          </a:ln>
        </p:spPr>
        <p:txBody>
          <a:bodyPr spcFirstLastPara="1" wrap="square" lIns="90000" tIns="0" rIns="0" bIns="0" anchor="ctr" anchorCtr="0">
            <a:noAutofit/>
          </a:bodyPr>
          <a:lstStyle>
            <a:lvl1pPr marR="0" lvl="0" algn="l">
              <a:lnSpc>
                <a:spcPct val="100000"/>
              </a:lnSpc>
              <a:spcBef>
                <a:spcPts val="200"/>
              </a:spcBef>
              <a:spcAft>
                <a:spcPts val="0"/>
              </a:spcAft>
              <a:buClr>
                <a:schemeClr val="dk1"/>
              </a:buClr>
              <a:buSzPts val="1000"/>
              <a:buFont typeface="Arial"/>
              <a:buNone/>
              <a:defRPr sz="1000" b="0">
                <a:solidFill>
                  <a:schemeClr val="dk1"/>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457199" y="5355145"/>
            <a:ext cx="8161200" cy="180000"/>
          </a:xfrm>
          <a:prstGeom prst="rect">
            <a:avLst/>
          </a:prstGeom>
          <a:noFill/>
          <a:ln>
            <a:noFill/>
          </a:ln>
        </p:spPr>
        <p:txBody>
          <a:bodyPr spcFirstLastPara="1" wrap="square" lIns="90000" tIns="0" rIns="0" bIns="0" anchor="ctr" anchorCtr="0">
            <a:noAutofit/>
          </a:bodyPr>
          <a:lstStyle>
            <a:lvl1pPr marR="0" lvl="0" algn="l">
              <a:lnSpc>
                <a:spcPct val="100000"/>
              </a:lnSpc>
              <a:spcBef>
                <a:spcPts val="200"/>
              </a:spcBef>
              <a:spcAft>
                <a:spcPts val="0"/>
              </a:spcAft>
              <a:buClr>
                <a:schemeClr val="dk1"/>
              </a:buClr>
              <a:buSzPts val="1000"/>
              <a:buFont typeface="Arial"/>
              <a:buNone/>
              <a:defRPr sz="1000" b="0">
                <a:solidFill>
                  <a:schemeClr val="dk1"/>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180240" y="5982786"/>
            <a:ext cx="432000" cy="215660"/>
          </a:xfrm>
          <a:prstGeom prst="rect">
            <a:avLst/>
          </a:prstGeom>
          <a:noFill/>
          <a:ln>
            <a:noFill/>
          </a:ln>
        </p:spPr>
        <p:txBody>
          <a:bodyPr spcFirstLastPara="1" wrap="square" lIns="0" tIns="45700" rIns="36000" bIns="45700" anchor="ctr" anchorCtr="0">
            <a:noAutofit/>
          </a:bodyPr>
          <a:lstStyle>
            <a:lvl1pPr marL="0" lvl="0" indent="0" algn="l">
              <a:spcBef>
                <a:spcPts val="0"/>
              </a:spcBef>
              <a:buNone/>
              <a:defRPr sz="1000" b="0" i="0" u="none" strike="noStrike" cap="none">
                <a:solidFill>
                  <a:schemeClr val="dk1"/>
                </a:solidFill>
                <a:latin typeface="Calibri"/>
                <a:ea typeface="Calibri"/>
                <a:cs typeface="Calibri"/>
                <a:sym typeface="Calibri"/>
              </a:defRPr>
            </a:lvl1pPr>
            <a:lvl2pPr marL="0" lvl="1" indent="0" algn="l">
              <a:spcBef>
                <a:spcPts val="0"/>
              </a:spcBef>
              <a:buNone/>
              <a:defRPr sz="1000" b="0" i="0" u="none" strike="noStrike" cap="none">
                <a:solidFill>
                  <a:schemeClr val="dk1"/>
                </a:solidFill>
                <a:latin typeface="Calibri"/>
                <a:ea typeface="Calibri"/>
                <a:cs typeface="Calibri"/>
                <a:sym typeface="Calibri"/>
              </a:defRPr>
            </a:lvl2pPr>
            <a:lvl3pPr marL="0" lvl="2" indent="0" algn="l">
              <a:spcBef>
                <a:spcPts val="0"/>
              </a:spcBef>
              <a:buNone/>
              <a:defRPr sz="1000" b="0" i="0" u="none" strike="noStrike" cap="none">
                <a:solidFill>
                  <a:schemeClr val="dk1"/>
                </a:solidFill>
                <a:latin typeface="Calibri"/>
                <a:ea typeface="Calibri"/>
                <a:cs typeface="Calibri"/>
                <a:sym typeface="Calibri"/>
              </a:defRPr>
            </a:lvl3pPr>
            <a:lvl4pPr marL="0" lvl="3" indent="0" algn="l">
              <a:spcBef>
                <a:spcPts val="0"/>
              </a:spcBef>
              <a:buNone/>
              <a:defRPr sz="1000" b="0" i="0" u="none" strike="noStrike" cap="none">
                <a:solidFill>
                  <a:schemeClr val="dk1"/>
                </a:solidFill>
                <a:latin typeface="Calibri"/>
                <a:ea typeface="Calibri"/>
                <a:cs typeface="Calibri"/>
                <a:sym typeface="Calibri"/>
              </a:defRPr>
            </a:lvl4pPr>
            <a:lvl5pPr marL="0" lvl="4" indent="0" algn="l">
              <a:spcBef>
                <a:spcPts val="0"/>
              </a:spcBef>
              <a:buNone/>
              <a:defRPr sz="1000" b="0" i="0" u="none" strike="noStrike" cap="none">
                <a:solidFill>
                  <a:schemeClr val="dk1"/>
                </a:solidFill>
                <a:latin typeface="Calibri"/>
                <a:ea typeface="Calibri"/>
                <a:cs typeface="Calibri"/>
                <a:sym typeface="Calibri"/>
              </a:defRPr>
            </a:lvl5pPr>
            <a:lvl6pPr marL="0" lvl="5" indent="0" algn="l">
              <a:spcBef>
                <a:spcPts val="0"/>
              </a:spcBef>
              <a:buNone/>
              <a:defRPr sz="1000" b="0" i="0" u="none" strike="noStrike" cap="none">
                <a:solidFill>
                  <a:schemeClr val="dk1"/>
                </a:solidFill>
                <a:latin typeface="Calibri"/>
                <a:ea typeface="Calibri"/>
                <a:cs typeface="Calibri"/>
                <a:sym typeface="Calibri"/>
              </a:defRPr>
            </a:lvl6pPr>
            <a:lvl7pPr marL="0" lvl="6" indent="0" algn="l">
              <a:spcBef>
                <a:spcPts val="0"/>
              </a:spcBef>
              <a:buNone/>
              <a:defRPr sz="1000" b="0" i="0" u="none" strike="noStrike" cap="none">
                <a:solidFill>
                  <a:schemeClr val="dk1"/>
                </a:solidFill>
                <a:latin typeface="Calibri"/>
                <a:ea typeface="Calibri"/>
                <a:cs typeface="Calibri"/>
                <a:sym typeface="Calibri"/>
              </a:defRPr>
            </a:lvl7pPr>
            <a:lvl8pPr marL="0" lvl="7" indent="0" algn="l">
              <a:spcBef>
                <a:spcPts val="0"/>
              </a:spcBef>
              <a:buNone/>
              <a:defRPr sz="1000" b="0" i="0" u="none" strike="noStrike" cap="none">
                <a:solidFill>
                  <a:schemeClr val="dk1"/>
                </a:solidFill>
                <a:latin typeface="Calibri"/>
                <a:ea typeface="Calibri"/>
                <a:cs typeface="Calibri"/>
                <a:sym typeface="Calibri"/>
              </a:defRPr>
            </a:lvl8pPr>
            <a:lvl9pPr marL="0" lvl="8" indent="0" algn="l">
              <a:spcBef>
                <a:spcPts val="0"/>
              </a:spcBef>
              <a:buNone/>
              <a:defRPr sz="10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
        <p:nvSpPr>
          <p:cNvPr id="20" name="Google Shape;20;p2"/>
          <p:cNvSpPr txBox="1">
            <a:spLocks noGrp="1"/>
          </p:cNvSpPr>
          <p:nvPr>
            <p:ph type="body" idx="1"/>
          </p:nvPr>
        </p:nvSpPr>
        <p:spPr>
          <a:xfrm>
            <a:off x="457200" y="1544638"/>
            <a:ext cx="8161338" cy="3430587"/>
          </a:xfrm>
          <a:prstGeom prst="rect">
            <a:avLst/>
          </a:prstGeom>
          <a:noFill/>
          <a:ln>
            <a:noFill/>
          </a:ln>
        </p:spPr>
        <p:txBody>
          <a:bodyPr spcFirstLastPara="1" wrap="square" lIns="91425" tIns="45700" rIns="91425" bIns="45700" anchor="t" anchorCtr="0">
            <a:noAutofit/>
          </a:bodyPr>
          <a:lstStyle>
            <a:lvl1pPr marL="457200" lvl="0" indent="-228600" algn="l">
              <a:spcBef>
                <a:spcPts val="0"/>
              </a:spcBef>
              <a:spcAft>
                <a:spcPts val="0"/>
              </a:spcAft>
              <a:buClr>
                <a:schemeClr val="dk1"/>
              </a:buClr>
              <a:buSzPts val="1600"/>
              <a:buNone/>
              <a:defRPr>
                <a:solidFill>
                  <a:schemeClr val="dk1"/>
                </a:solidFill>
              </a:defRPr>
            </a:lvl1pPr>
            <a:lvl2pPr marL="914400" lvl="1" indent="-228600" algn="l">
              <a:spcBef>
                <a:spcPts val="600"/>
              </a:spcBef>
              <a:spcAft>
                <a:spcPts val="0"/>
              </a:spcAft>
              <a:buSzPts val="1400"/>
              <a:buNone/>
              <a:defRPr>
                <a:solidFill>
                  <a:schemeClr val="dk1"/>
                </a:solidFill>
              </a:defRPr>
            </a:lvl2pPr>
            <a:lvl3pPr marL="1371600" lvl="2" indent="-228600" algn="l">
              <a:spcBef>
                <a:spcPts val="600"/>
              </a:spcBef>
              <a:spcAft>
                <a:spcPts val="0"/>
              </a:spcAft>
              <a:buSzPts val="1400"/>
              <a:buNone/>
              <a:defRPr>
                <a:solidFill>
                  <a:schemeClr val="dk1"/>
                </a:solidFill>
              </a:defRPr>
            </a:lvl3pPr>
            <a:lvl4pPr marL="1828800" lvl="3" indent="-317500" algn="l">
              <a:spcBef>
                <a:spcPts val="600"/>
              </a:spcBef>
              <a:spcAft>
                <a:spcPts val="0"/>
              </a:spcAft>
              <a:buClr>
                <a:schemeClr val="dk1"/>
              </a:buClr>
              <a:buSzPts val="1400"/>
              <a:buChar char="•"/>
              <a:defRPr>
                <a:solidFill>
                  <a:schemeClr val="dk1"/>
                </a:solidFill>
              </a:defRPr>
            </a:lvl4pPr>
            <a:lvl5pPr marL="2286000" lvl="4" indent="-317500" algn="l">
              <a:spcBef>
                <a:spcPts val="600"/>
              </a:spcBef>
              <a:spcAft>
                <a:spcPts val="0"/>
              </a:spcAft>
              <a:buClr>
                <a:schemeClr val="dk1"/>
              </a:buClr>
              <a:buSzPts val="1400"/>
              <a:buChar char="∙"/>
              <a:defRPr>
                <a:solidFill>
                  <a:schemeClr val="dk1"/>
                </a:solidFill>
              </a:defRPr>
            </a:lvl5pPr>
            <a:lvl6pPr marL="2743200" lvl="5" indent="-342900" algn="l">
              <a:spcBef>
                <a:spcPts val="6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25"/>
        <p:cNvGrpSpPr/>
        <p:nvPr/>
      </p:nvGrpSpPr>
      <p:grpSpPr>
        <a:xfrm>
          <a:off x="0" y="0"/>
          <a:ext cx="0" cy="0"/>
          <a:chOff x="0" y="0"/>
          <a:chExt cx="0" cy="0"/>
        </a:xfrm>
      </p:grpSpPr>
      <p:sp>
        <p:nvSpPr>
          <p:cNvPr id="26" name="Google Shape;26;p5"/>
          <p:cNvSpPr>
            <a:spLocks noGrp="1"/>
          </p:cNvSpPr>
          <p:nvPr>
            <p:ph type="pic" idx="2"/>
          </p:nvPr>
        </p:nvSpPr>
        <p:spPr>
          <a:xfrm>
            <a:off x="1420233" y="5493716"/>
            <a:ext cx="1400784" cy="1115831"/>
          </a:xfrm>
          <a:prstGeom prst="rect">
            <a:avLst/>
          </a:prstGeom>
          <a:noFill/>
          <a:ln>
            <a:noFill/>
          </a:ln>
        </p:spPr>
      </p:sp>
      <p:sp>
        <p:nvSpPr>
          <p:cNvPr id="27" name="Google Shape;27;p5"/>
          <p:cNvSpPr txBox="1">
            <a:spLocks noGrp="1"/>
          </p:cNvSpPr>
          <p:nvPr>
            <p:ph type="ctrTitle"/>
          </p:nvPr>
        </p:nvSpPr>
        <p:spPr>
          <a:xfrm>
            <a:off x="36466" y="248453"/>
            <a:ext cx="9108000" cy="1911421"/>
          </a:xfrm>
          <a:prstGeom prst="rect">
            <a:avLst/>
          </a:prstGeom>
          <a:noFill/>
          <a:ln>
            <a:noFill/>
          </a:ln>
        </p:spPr>
        <p:txBody>
          <a:bodyPr spcFirstLastPara="1" wrap="square" lIns="504000" tIns="180000" rIns="360000" bIns="90000" anchor="t" anchorCtr="0">
            <a:noAutofit/>
          </a:bodyPr>
          <a:lstStyle>
            <a:lvl1pPr lvl="0" algn="l">
              <a:lnSpc>
                <a:spcPct val="100000"/>
              </a:lnSpc>
              <a:spcBef>
                <a:spcPts val="0"/>
              </a:spcBef>
              <a:spcAft>
                <a:spcPts val="0"/>
              </a:spcAft>
              <a:buClr>
                <a:schemeClr val="lt1"/>
              </a:buClr>
              <a:buSzPts val="3600"/>
              <a:buFont typeface="Calibri"/>
              <a:buNone/>
              <a:defRPr sz="3600" b="1" cap="none">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5"/>
          <p:cNvSpPr txBox="1">
            <a:spLocks noGrp="1"/>
          </p:cNvSpPr>
          <p:nvPr>
            <p:ph type="subTitle" idx="1"/>
          </p:nvPr>
        </p:nvSpPr>
        <p:spPr>
          <a:xfrm>
            <a:off x="452552" y="2159874"/>
            <a:ext cx="6386282" cy="337476"/>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lt1"/>
              </a:buClr>
              <a:buSzPts val="1600"/>
              <a:buNone/>
              <a:defRPr sz="1600" b="0" cap="none">
                <a:solidFill>
                  <a:schemeClr val="lt1"/>
                </a:solidFill>
                <a:latin typeface="Calibri"/>
                <a:ea typeface="Calibri"/>
                <a:cs typeface="Calibri"/>
                <a:sym typeface="Calibri"/>
              </a:defRPr>
            </a:lvl1pPr>
            <a:lvl2pPr lvl="1" algn="ctr">
              <a:spcBef>
                <a:spcPts val="600"/>
              </a:spcBef>
              <a:spcAft>
                <a:spcPts val="0"/>
              </a:spcAft>
              <a:buSzPts val="1400"/>
              <a:buNone/>
              <a:defRPr>
                <a:solidFill>
                  <a:srgbClr val="888888"/>
                </a:solidFill>
              </a:defRPr>
            </a:lvl2pPr>
            <a:lvl3pPr lvl="2" algn="ctr">
              <a:spcBef>
                <a:spcPts val="600"/>
              </a:spcBef>
              <a:spcAft>
                <a:spcPts val="0"/>
              </a:spcAft>
              <a:buSzPts val="1400"/>
              <a:buNone/>
              <a:defRPr>
                <a:solidFill>
                  <a:srgbClr val="888888"/>
                </a:solidFill>
              </a:defRPr>
            </a:lvl3pPr>
            <a:lvl4pPr lvl="3" algn="ctr">
              <a:spcBef>
                <a:spcPts val="600"/>
              </a:spcBef>
              <a:spcAft>
                <a:spcPts val="0"/>
              </a:spcAft>
              <a:buClr>
                <a:srgbClr val="888888"/>
              </a:buClr>
              <a:buSzPts val="1400"/>
              <a:buNone/>
              <a:defRPr>
                <a:solidFill>
                  <a:srgbClr val="888888"/>
                </a:solidFill>
              </a:defRPr>
            </a:lvl4pPr>
            <a:lvl5pPr lvl="4" algn="ctr">
              <a:spcBef>
                <a:spcPts val="600"/>
              </a:spcBef>
              <a:spcAft>
                <a:spcPts val="0"/>
              </a:spcAft>
              <a:buClr>
                <a:srgbClr val="888888"/>
              </a:buClr>
              <a:buSzPts val="1400"/>
              <a:buNone/>
              <a:defRPr>
                <a:solidFill>
                  <a:srgbClr val="888888"/>
                </a:solidFill>
              </a:defRPr>
            </a:lvl5pPr>
            <a:lvl6pPr lvl="5" algn="ctr">
              <a:spcBef>
                <a:spcPts val="6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9" name="Google Shape;29;p5"/>
          <p:cNvSpPr>
            <a:spLocks noGrp="1"/>
          </p:cNvSpPr>
          <p:nvPr>
            <p:ph type="pic" idx="3"/>
          </p:nvPr>
        </p:nvSpPr>
        <p:spPr>
          <a:xfrm>
            <a:off x="2963689" y="5493715"/>
            <a:ext cx="1400784" cy="1115831"/>
          </a:xfrm>
          <a:prstGeom prst="rect">
            <a:avLst/>
          </a:prstGeom>
          <a:noFill/>
          <a:ln>
            <a:noFill/>
          </a:ln>
        </p:spPr>
      </p:sp>
      <p:sp>
        <p:nvSpPr>
          <p:cNvPr id="30" name="Google Shape;30;p5"/>
          <p:cNvSpPr>
            <a:spLocks noGrp="1"/>
          </p:cNvSpPr>
          <p:nvPr>
            <p:ph type="pic" idx="4"/>
          </p:nvPr>
        </p:nvSpPr>
        <p:spPr>
          <a:xfrm>
            <a:off x="4507145" y="5493714"/>
            <a:ext cx="1400784" cy="1115831"/>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ntent">
  <p:cSld name="Title and Two Content">
    <p:spTree>
      <p:nvGrpSpPr>
        <p:cNvPr id="1" name="Shape 35"/>
        <p:cNvGrpSpPr/>
        <p:nvPr/>
      </p:nvGrpSpPr>
      <p:grpSpPr>
        <a:xfrm>
          <a:off x="0" y="0"/>
          <a:ext cx="0" cy="0"/>
          <a:chOff x="0" y="0"/>
          <a:chExt cx="0" cy="0"/>
        </a:xfrm>
      </p:grpSpPr>
      <p:sp>
        <p:nvSpPr>
          <p:cNvPr id="36" name="Google Shape;36;p7"/>
          <p:cNvSpPr txBox="1">
            <a:spLocks noGrp="1"/>
          </p:cNvSpPr>
          <p:nvPr>
            <p:ph type="body" idx="1"/>
          </p:nvPr>
        </p:nvSpPr>
        <p:spPr>
          <a:xfrm>
            <a:off x="457200" y="1544400"/>
            <a:ext cx="3996000" cy="3430800"/>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Clr>
                <a:schemeClr val="dk1"/>
              </a:buClr>
              <a:buSzPts val="1600"/>
              <a:buNone/>
              <a:defRPr sz="1600">
                <a:solidFill>
                  <a:schemeClr val="dk1"/>
                </a:solidFill>
              </a:defRPr>
            </a:lvl1pPr>
            <a:lvl2pPr marL="914400" lvl="1" indent="-228600" algn="l">
              <a:spcBef>
                <a:spcPts val="600"/>
              </a:spcBef>
              <a:spcAft>
                <a:spcPts val="0"/>
              </a:spcAft>
              <a:buSzPts val="1400"/>
              <a:buNone/>
              <a:defRPr sz="1400">
                <a:solidFill>
                  <a:schemeClr val="dk1"/>
                </a:solidFill>
              </a:defRPr>
            </a:lvl2pPr>
            <a:lvl3pPr marL="1371600" lvl="2" indent="-228600" algn="l">
              <a:spcBef>
                <a:spcPts val="600"/>
              </a:spcBef>
              <a:spcAft>
                <a:spcPts val="0"/>
              </a:spcAft>
              <a:buSzPts val="1400"/>
              <a:buNone/>
              <a:defRPr sz="1400">
                <a:solidFill>
                  <a:schemeClr val="dk1"/>
                </a:solidFill>
              </a:defRPr>
            </a:lvl3pPr>
            <a:lvl4pPr marL="1828800" lvl="3" indent="-317500" algn="l">
              <a:spcBef>
                <a:spcPts val="600"/>
              </a:spcBef>
              <a:spcAft>
                <a:spcPts val="0"/>
              </a:spcAft>
              <a:buClr>
                <a:schemeClr val="dk1"/>
              </a:buClr>
              <a:buSzPts val="1400"/>
              <a:buChar char="•"/>
              <a:defRPr sz="1400">
                <a:solidFill>
                  <a:schemeClr val="dk1"/>
                </a:solidFill>
              </a:defRPr>
            </a:lvl4pPr>
            <a:lvl5pPr marL="2286000" lvl="4" indent="-317500" algn="l">
              <a:spcBef>
                <a:spcPts val="600"/>
              </a:spcBef>
              <a:spcAft>
                <a:spcPts val="0"/>
              </a:spcAft>
              <a:buClr>
                <a:schemeClr val="dk1"/>
              </a:buClr>
              <a:buSzPts val="1400"/>
              <a:buChar char="∙"/>
              <a:defRPr sz="1400">
                <a:solidFill>
                  <a:schemeClr val="dk1"/>
                </a:solidFill>
              </a:defRPr>
            </a:lvl5pPr>
            <a:lvl6pPr marL="2743200" lvl="5" indent="-342900" algn="l">
              <a:spcBef>
                <a:spcPts val="60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7"/>
          <p:cNvSpPr txBox="1">
            <a:spLocks noGrp="1"/>
          </p:cNvSpPr>
          <p:nvPr>
            <p:ph type="body" idx="2"/>
          </p:nvPr>
        </p:nvSpPr>
        <p:spPr>
          <a:xfrm>
            <a:off x="4626896" y="1544400"/>
            <a:ext cx="3996000" cy="3430800"/>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Clr>
                <a:schemeClr val="dk1"/>
              </a:buClr>
              <a:buSzPts val="1600"/>
              <a:buNone/>
              <a:defRPr sz="1600">
                <a:solidFill>
                  <a:schemeClr val="dk1"/>
                </a:solidFill>
              </a:defRPr>
            </a:lvl1pPr>
            <a:lvl2pPr marL="914400" lvl="1" indent="-228600" algn="l">
              <a:spcBef>
                <a:spcPts val="600"/>
              </a:spcBef>
              <a:spcAft>
                <a:spcPts val="0"/>
              </a:spcAft>
              <a:buSzPts val="1400"/>
              <a:buNone/>
              <a:defRPr sz="1400">
                <a:solidFill>
                  <a:schemeClr val="dk1"/>
                </a:solidFill>
              </a:defRPr>
            </a:lvl2pPr>
            <a:lvl3pPr marL="1371600" lvl="2" indent="-228600" algn="l">
              <a:spcBef>
                <a:spcPts val="600"/>
              </a:spcBef>
              <a:spcAft>
                <a:spcPts val="0"/>
              </a:spcAft>
              <a:buSzPts val="1400"/>
              <a:buNone/>
              <a:defRPr sz="1400">
                <a:solidFill>
                  <a:schemeClr val="dk1"/>
                </a:solidFill>
              </a:defRPr>
            </a:lvl3pPr>
            <a:lvl4pPr marL="1828800" lvl="3" indent="-317500" algn="l">
              <a:spcBef>
                <a:spcPts val="600"/>
              </a:spcBef>
              <a:spcAft>
                <a:spcPts val="0"/>
              </a:spcAft>
              <a:buClr>
                <a:schemeClr val="dk1"/>
              </a:buClr>
              <a:buSzPts val="1400"/>
              <a:buChar char="•"/>
              <a:defRPr sz="1400">
                <a:solidFill>
                  <a:schemeClr val="dk1"/>
                </a:solidFill>
              </a:defRPr>
            </a:lvl4pPr>
            <a:lvl5pPr marL="2286000" lvl="4" indent="-317500" algn="l">
              <a:spcBef>
                <a:spcPts val="600"/>
              </a:spcBef>
              <a:spcAft>
                <a:spcPts val="0"/>
              </a:spcAft>
              <a:buClr>
                <a:schemeClr val="dk1"/>
              </a:buClr>
              <a:buSzPts val="1400"/>
              <a:buChar char="∙"/>
              <a:defRPr sz="1400">
                <a:solidFill>
                  <a:schemeClr val="dk1"/>
                </a:solidFill>
              </a:defRPr>
            </a:lvl5pPr>
            <a:lvl6pPr marL="2743200" lvl="5" indent="-342900" algn="l">
              <a:spcBef>
                <a:spcPts val="60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8" name="Google Shape;38;p7"/>
          <p:cNvSpPr txBox="1">
            <a:spLocks noGrp="1"/>
          </p:cNvSpPr>
          <p:nvPr>
            <p:ph type="dt" idx="10"/>
          </p:nvPr>
        </p:nvSpPr>
        <p:spPr>
          <a:xfrm>
            <a:off x="457199" y="5159909"/>
            <a:ext cx="8161200" cy="180000"/>
          </a:xfrm>
          <a:prstGeom prst="rect">
            <a:avLst/>
          </a:prstGeom>
          <a:noFill/>
          <a:ln>
            <a:noFill/>
          </a:ln>
        </p:spPr>
        <p:txBody>
          <a:bodyPr spcFirstLastPara="1" wrap="square" lIns="90000" tIns="0" rIns="0" bIns="0" anchor="ctr" anchorCtr="0">
            <a:noAutofit/>
          </a:bodyPr>
          <a:lstStyle>
            <a:lvl1pPr lvl="0" algn="l">
              <a:lnSpc>
                <a:spcPct val="100000"/>
              </a:lnSpc>
              <a:spcBef>
                <a:spcPts val="36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7"/>
          <p:cNvSpPr txBox="1">
            <a:spLocks noGrp="1"/>
          </p:cNvSpPr>
          <p:nvPr>
            <p:ph type="ftr" idx="11"/>
          </p:nvPr>
        </p:nvSpPr>
        <p:spPr>
          <a:xfrm>
            <a:off x="457199" y="5355145"/>
            <a:ext cx="8161200" cy="180000"/>
          </a:xfrm>
          <a:prstGeom prst="rect">
            <a:avLst/>
          </a:prstGeom>
          <a:noFill/>
          <a:ln>
            <a:noFill/>
          </a:ln>
        </p:spPr>
        <p:txBody>
          <a:bodyPr spcFirstLastPara="1" wrap="square" lIns="90000" tIns="0" rIns="0" bIns="0" anchor="ctr" anchorCtr="0">
            <a:noAutofit/>
          </a:bodyPr>
          <a:lstStyle>
            <a:lvl1pPr lvl="0" algn="l">
              <a:lnSpc>
                <a:spcPct val="100000"/>
              </a:lnSpc>
              <a:spcBef>
                <a:spcPts val="360"/>
              </a:spcBef>
              <a:spcAft>
                <a:spcPts val="0"/>
              </a:spcAft>
              <a:buClr>
                <a:schemeClr val="dk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7"/>
          <p:cNvSpPr txBox="1">
            <a:spLocks noGrp="1"/>
          </p:cNvSpPr>
          <p:nvPr>
            <p:ph type="sldNum" idx="12"/>
          </p:nvPr>
        </p:nvSpPr>
        <p:spPr>
          <a:xfrm>
            <a:off x="180240" y="5982786"/>
            <a:ext cx="432000" cy="215660"/>
          </a:xfrm>
          <a:prstGeom prst="rect">
            <a:avLst/>
          </a:prstGeom>
          <a:noFill/>
          <a:ln>
            <a:noFill/>
          </a:ln>
        </p:spPr>
        <p:txBody>
          <a:bodyPr spcFirstLastPara="1" wrap="square" lIns="0" tIns="45700" rIns="36000"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
        <p:nvSpPr>
          <p:cNvPr id="41" name="Google Shape;41;p7"/>
          <p:cNvSpPr txBox="1">
            <a:spLocks noGrp="1"/>
          </p:cNvSpPr>
          <p:nvPr>
            <p:ph type="title"/>
          </p:nvPr>
        </p:nvSpPr>
        <p:spPr>
          <a:xfrm>
            <a:off x="457200" y="447896"/>
            <a:ext cx="8162544" cy="904774"/>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ntent (Keyline)">
  <p:cSld name="Title and Two Content (Keyline)">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57200" y="447896"/>
            <a:ext cx="8162544" cy="904774"/>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2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8"/>
          <p:cNvSpPr txBox="1">
            <a:spLocks noGrp="1"/>
          </p:cNvSpPr>
          <p:nvPr>
            <p:ph type="body" idx="1"/>
          </p:nvPr>
        </p:nvSpPr>
        <p:spPr>
          <a:xfrm>
            <a:off x="457200" y="1544400"/>
            <a:ext cx="3996000" cy="3430800"/>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Clr>
                <a:schemeClr val="dk1"/>
              </a:buClr>
              <a:buSzPts val="1600"/>
              <a:buNone/>
              <a:defRPr sz="1600">
                <a:solidFill>
                  <a:schemeClr val="dk1"/>
                </a:solidFill>
              </a:defRPr>
            </a:lvl1pPr>
            <a:lvl2pPr marL="914400" lvl="1" indent="-228600" algn="l">
              <a:spcBef>
                <a:spcPts val="600"/>
              </a:spcBef>
              <a:spcAft>
                <a:spcPts val="0"/>
              </a:spcAft>
              <a:buSzPts val="1400"/>
              <a:buNone/>
              <a:defRPr sz="1400">
                <a:solidFill>
                  <a:schemeClr val="dk1"/>
                </a:solidFill>
              </a:defRPr>
            </a:lvl2pPr>
            <a:lvl3pPr marL="1371600" lvl="2" indent="-228600" algn="l">
              <a:spcBef>
                <a:spcPts val="600"/>
              </a:spcBef>
              <a:spcAft>
                <a:spcPts val="0"/>
              </a:spcAft>
              <a:buSzPts val="1400"/>
              <a:buNone/>
              <a:defRPr sz="1400">
                <a:solidFill>
                  <a:schemeClr val="dk1"/>
                </a:solidFill>
              </a:defRPr>
            </a:lvl3pPr>
            <a:lvl4pPr marL="1828800" lvl="3" indent="-317500" algn="l">
              <a:spcBef>
                <a:spcPts val="600"/>
              </a:spcBef>
              <a:spcAft>
                <a:spcPts val="0"/>
              </a:spcAft>
              <a:buClr>
                <a:schemeClr val="dk1"/>
              </a:buClr>
              <a:buSzPts val="1400"/>
              <a:buChar char="•"/>
              <a:defRPr sz="1400">
                <a:solidFill>
                  <a:schemeClr val="dk1"/>
                </a:solidFill>
              </a:defRPr>
            </a:lvl4pPr>
            <a:lvl5pPr marL="2286000" lvl="4" indent="-317500" algn="l">
              <a:spcBef>
                <a:spcPts val="600"/>
              </a:spcBef>
              <a:spcAft>
                <a:spcPts val="0"/>
              </a:spcAft>
              <a:buClr>
                <a:schemeClr val="dk1"/>
              </a:buClr>
              <a:buSzPts val="1400"/>
              <a:buChar char="∙"/>
              <a:defRPr sz="1400">
                <a:solidFill>
                  <a:schemeClr val="dk1"/>
                </a:solidFill>
              </a:defRPr>
            </a:lvl5pPr>
            <a:lvl6pPr marL="2743200" lvl="5" indent="-342900" algn="l">
              <a:spcBef>
                <a:spcPts val="60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5" name="Google Shape;45;p8"/>
          <p:cNvSpPr txBox="1">
            <a:spLocks noGrp="1"/>
          </p:cNvSpPr>
          <p:nvPr>
            <p:ph type="body" idx="2"/>
          </p:nvPr>
        </p:nvSpPr>
        <p:spPr>
          <a:xfrm>
            <a:off x="4626896" y="1544400"/>
            <a:ext cx="3996000" cy="3430800"/>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Clr>
                <a:schemeClr val="dk1"/>
              </a:buClr>
              <a:buSzPts val="1600"/>
              <a:buNone/>
              <a:defRPr sz="1600">
                <a:solidFill>
                  <a:schemeClr val="dk1"/>
                </a:solidFill>
              </a:defRPr>
            </a:lvl1pPr>
            <a:lvl2pPr marL="914400" lvl="1" indent="-228600" algn="l">
              <a:spcBef>
                <a:spcPts val="600"/>
              </a:spcBef>
              <a:spcAft>
                <a:spcPts val="0"/>
              </a:spcAft>
              <a:buSzPts val="1400"/>
              <a:buNone/>
              <a:defRPr sz="1400">
                <a:solidFill>
                  <a:schemeClr val="dk1"/>
                </a:solidFill>
              </a:defRPr>
            </a:lvl2pPr>
            <a:lvl3pPr marL="1371600" lvl="2" indent="-228600" algn="l">
              <a:spcBef>
                <a:spcPts val="600"/>
              </a:spcBef>
              <a:spcAft>
                <a:spcPts val="0"/>
              </a:spcAft>
              <a:buSzPts val="1400"/>
              <a:buNone/>
              <a:defRPr sz="1400">
                <a:solidFill>
                  <a:schemeClr val="dk1"/>
                </a:solidFill>
              </a:defRPr>
            </a:lvl3pPr>
            <a:lvl4pPr marL="1828800" lvl="3" indent="-317500" algn="l">
              <a:spcBef>
                <a:spcPts val="600"/>
              </a:spcBef>
              <a:spcAft>
                <a:spcPts val="0"/>
              </a:spcAft>
              <a:buClr>
                <a:schemeClr val="dk1"/>
              </a:buClr>
              <a:buSzPts val="1400"/>
              <a:buChar char="•"/>
              <a:defRPr sz="1400">
                <a:solidFill>
                  <a:schemeClr val="dk1"/>
                </a:solidFill>
              </a:defRPr>
            </a:lvl4pPr>
            <a:lvl5pPr marL="2286000" lvl="4" indent="-317500" algn="l">
              <a:spcBef>
                <a:spcPts val="600"/>
              </a:spcBef>
              <a:spcAft>
                <a:spcPts val="0"/>
              </a:spcAft>
              <a:buClr>
                <a:schemeClr val="dk1"/>
              </a:buClr>
              <a:buSzPts val="1400"/>
              <a:buChar char="∙"/>
              <a:defRPr sz="1400">
                <a:solidFill>
                  <a:schemeClr val="dk1"/>
                </a:solidFill>
              </a:defRPr>
            </a:lvl5pPr>
            <a:lvl6pPr marL="2743200" lvl="5" indent="-342900" algn="l">
              <a:spcBef>
                <a:spcPts val="60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6" name="Google Shape;46;p8"/>
          <p:cNvSpPr txBox="1">
            <a:spLocks noGrp="1"/>
          </p:cNvSpPr>
          <p:nvPr>
            <p:ph type="dt" idx="10"/>
          </p:nvPr>
        </p:nvSpPr>
        <p:spPr>
          <a:xfrm>
            <a:off x="457199" y="5159909"/>
            <a:ext cx="8161200" cy="180000"/>
          </a:xfrm>
          <a:prstGeom prst="rect">
            <a:avLst/>
          </a:prstGeom>
          <a:noFill/>
          <a:ln>
            <a:noFill/>
          </a:ln>
        </p:spPr>
        <p:txBody>
          <a:bodyPr spcFirstLastPara="1" wrap="square" lIns="90000" tIns="0" rIns="0" bIns="0" anchor="ctr" anchorCtr="0">
            <a:noAutofit/>
          </a:bodyPr>
          <a:lstStyle>
            <a:lvl1pPr marR="0" lvl="0" algn="l">
              <a:lnSpc>
                <a:spcPct val="100000"/>
              </a:lnSpc>
              <a:spcBef>
                <a:spcPts val="200"/>
              </a:spcBef>
              <a:spcAft>
                <a:spcPts val="0"/>
              </a:spcAft>
              <a:buClr>
                <a:schemeClr val="dk1"/>
              </a:buClr>
              <a:buSzPts val="1000"/>
              <a:buFont typeface="Arial"/>
              <a:buNone/>
              <a:defRPr sz="1000" b="0">
                <a:solidFill>
                  <a:schemeClr val="dk1"/>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8"/>
          <p:cNvSpPr txBox="1">
            <a:spLocks noGrp="1"/>
          </p:cNvSpPr>
          <p:nvPr>
            <p:ph type="ftr" idx="11"/>
          </p:nvPr>
        </p:nvSpPr>
        <p:spPr>
          <a:xfrm>
            <a:off x="457199" y="5355145"/>
            <a:ext cx="8161200" cy="180000"/>
          </a:xfrm>
          <a:prstGeom prst="rect">
            <a:avLst/>
          </a:prstGeom>
          <a:noFill/>
          <a:ln>
            <a:noFill/>
          </a:ln>
        </p:spPr>
        <p:txBody>
          <a:bodyPr spcFirstLastPara="1" wrap="square" lIns="90000" tIns="0" rIns="0" bIns="0" anchor="ctr" anchorCtr="0">
            <a:noAutofit/>
          </a:bodyPr>
          <a:lstStyle>
            <a:lvl1pPr marR="0" lvl="0" algn="l">
              <a:lnSpc>
                <a:spcPct val="100000"/>
              </a:lnSpc>
              <a:spcBef>
                <a:spcPts val="200"/>
              </a:spcBef>
              <a:spcAft>
                <a:spcPts val="0"/>
              </a:spcAft>
              <a:buClr>
                <a:schemeClr val="dk1"/>
              </a:buClr>
              <a:buSzPts val="1000"/>
              <a:buFont typeface="Arial"/>
              <a:buNone/>
              <a:defRPr sz="1000" b="0">
                <a:solidFill>
                  <a:schemeClr val="dk1"/>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sldNum" idx="12"/>
          </p:nvPr>
        </p:nvSpPr>
        <p:spPr>
          <a:xfrm>
            <a:off x="180240" y="5982786"/>
            <a:ext cx="432000" cy="215660"/>
          </a:xfrm>
          <a:prstGeom prst="rect">
            <a:avLst/>
          </a:prstGeom>
          <a:noFill/>
          <a:ln>
            <a:noFill/>
          </a:ln>
        </p:spPr>
        <p:txBody>
          <a:bodyPr spcFirstLastPara="1" wrap="square" lIns="0" tIns="45700" rIns="36000" bIns="45700" anchor="ctr" anchorCtr="0">
            <a:noAutofit/>
          </a:bodyPr>
          <a:lstStyle>
            <a:lvl1pPr marL="0" lvl="0" indent="0" algn="l">
              <a:spcBef>
                <a:spcPts val="0"/>
              </a:spcBef>
              <a:buNone/>
              <a:defRPr sz="1000" b="0" i="0" u="none" strike="noStrike" cap="none">
                <a:solidFill>
                  <a:schemeClr val="dk1"/>
                </a:solidFill>
                <a:latin typeface="Calibri"/>
                <a:ea typeface="Calibri"/>
                <a:cs typeface="Calibri"/>
                <a:sym typeface="Calibri"/>
              </a:defRPr>
            </a:lvl1pPr>
            <a:lvl2pPr marL="0" lvl="1" indent="0" algn="l">
              <a:spcBef>
                <a:spcPts val="0"/>
              </a:spcBef>
              <a:buNone/>
              <a:defRPr sz="1000" b="0" i="0" u="none" strike="noStrike" cap="none">
                <a:solidFill>
                  <a:schemeClr val="dk1"/>
                </a:solidFill>
                <a:latin typeface="Calibri"/>
                <a:ea typeface="Calibri"/>
                <a:cs typeface="Calibri"/>
                <a:sym typeface="Calibri"/>
              </a:defRPr>
            </a:lvl2pPr>
            <a:lvl3pPr marL="0" lvl="2" indent="0" algn="l">
              <a:spcBef>
                <a:spcPts val="0"/>
              </a:spcBef>
              <a:buNone/>
              <a:defRPr sz="1000" b="0" i="0" u="none" strike="noStrike" cap="none">
                <a:solidFill>
                  <a:schemeClr val="dk1"/>
                </a:solidFill>
                <a:latin typeface="Calibri"/>
                <a:ea typeface="Calibri"/>
                <a:cs typeface="Calibri"/>
                <a:sym typeface="Calibri"/>
              </a:defRPr>
            </a:lvl3pPr>
            <a:lvl4pPr marL="0" lvl="3" indent="0" algn="l">
              <a:spcBef>
                <a:spcPts val="0"/>
              </a:spcBef>
              <a:buNone/>
              <a:defRPr sz="1000" b="0" i="0" u="none" strike="noStrike" cap="none">
                <a:solidFill>
                  <a:schemeClr val="dk1"/>
                </a:solidFill>
                <a:latin typeface="Calibri"/>
                <a:ea typeface="Calibri"/>
                <a:cs typeface="Calibri"/>
                <a:sym typeface="Calibri"/>
              </a:defRPr>
            </a:lvl4pPr>
            <a:lvl5pPr marL="0" lvl="4" indent="0" algn="l">
              <a:spcBef>
                <a:spcPts val="0"/>
              </a:spcBef>
              <a:buNone/>
              <a:defRPr sz="1000" b="0" i="0" u="none" strike="noStrike" cap="none">
                <a:solidFill>
                  <a:schemeClr val="dk1"/>
                </a:solidFill>
                <a:latin typeface="Calibri"/>
                <a:ea typeface="Calibri"/>
                <a:cs typeface="Calibri"/>
                <a:sym typeface="Calibri"/>
              </a:defRPr>
            </a:lvl5pPr>
            <a:lvl6pPr marL="0" lvl="5" indent="0" algn="l">
              <a:spcBef>
                <a:spcPts val="0"/>
              </a:spcBef>
              <a:buNone/>
              <a:defRPr sz="1000" b="0" i="0" u="none" strike="noStrike" cap="none">
                <a:solidFill>
                  <a:schemeClr val="dk1"/>
                </a:solidFill>
                <a:latin typeface="Calibri"/>
                <a:ea typeface="Calibri"/>
                <a:cs typeface="Calibri"/>
                <a:sym typeface="Calibri"/>
              </a:defRPr>
            </a:lvl6pPr>
            <a:lvl7pPr marL="0" lvl="6" indent="0" algn="l">
              <a:spcBef>
                <a:spcPts val="0"/>
              </a:spcBef>
              <a:buNone/>
              <a:defRPr sz="1000" b="0" i="0" u="none" strike="noStrike" cap="none">
                <a:solidFill>
                  <a:schemeClr val="dk1"/>
                </a:solidFill>
                <a:latin typeface="Calibri"/>
                <a:ea typeface="Calibri"/>
                <a:cs typeface="Calibri"/>
                <a:sym typeface="Calibri"/>
              </a:defRPr>
            </a:lvl7pPr>
            <a:lvl8pPr marL="0" lvl="7" indent="0" algn="l">
              <a:spcBef>
                <a:spcPts val="0"/>
              </a:spcBef>
              <a:buNone/>
              <a:defRPr sz="1000" b="0" i="0" u="none" strike="noStrike" cap="none">
                <a:solidFill>
                  <a:schemeClr val="dk1"/>
                </a:solidFill>
                <a:latin typeface="Calibri"/>
                <a:ea typeface="Calibri"/>
                <a:cs typeface="Calibri"/>
                <a:sym typeface="Calibri"/>
              </a:defRPr>
            </a:lvl8pPr>
            <a:lvl9pPr marL="0" lvl="8" indent="0" algn="l">
              <a:spcBef>
                <a:spcPts val="0"/>
              </a:spcBef>
              <a:buNone/>
              <a:defRPr sz="10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Image slide">
  <p:cSld name="Image slide">
    <p:spTree>
      <p:nvGrpSpPr>
        <p:cNvPr id="1" name="Shape 112"/>
        <p:cNvGrpSpPr/>
        <p:nvPr/>
      </p:nvGrpSpPr>
      <p:grpSpPr>
        <a:xfrm>
          <a:off x="0" y="0"/>
          <a:ext cx="0" cy="0"/>
          <a:chOff x="0" y="0"/>
          <a:chExt cx="0" cy="0"/>
        </a:xfrm>
      </p:grpSpPr>
      <p:sp>
        <p:nvSpPr>
          <p:cNvPr id="113" name="Google Shape;113;p17"/>
          <p:cNvSpPr>
            <a:spLocks noGrp="1"/>
          </p:cNvSpPr>
          <p:nvPr>
            <p:ph type="pic" idx="2"/>
          </p:nvPr>
        </p:nvSpPr>
        <p:spPr>
          <a:xfrm>
            <a:off x="0" y="0"/>
            <a:ext cx="9144000" cy="56700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Quotation">
  <p:cSld name="Quotation">
    <p:bg>
      <p:bgPr>
        <a:solidFill>
          <a:schemeClr val="lt1"/>
        </a:solidFill>
        <a:effectLst/>
      </p:bgPr>
    </p:bg>
    <p:spTree>
      <p:nvGrpSpPr>
        <p:cNvPr id="1" name="Shape 114"/>
        <p:cNvGrpSpPr/>
        <p:nvPr/>
      </p:nvGrpSpPr>
      <p:grpSpPr>
        <a:xfrm>
          <a:off x="0" y="0"/>
          <a:ext cx="0" cy="0"/>
          <a:chOff x="0" y="0"/>
          <a:chExt cx="0" cy="0"/>
        </a:xfrm>
      </p:grpSpPr>
      <p:pic>
        <p:nvPicPr>
          <p:cNvPr id="115" name="Google Shape;115;p18" descr="A picture containing square&#10;&#10;Description automatically generated"/>
          <p:cNvPicPr preferRelativeResize="0"/>
          <p:nvPr/>
        </p:nvPicPr>
        <p:blipFill rotWithShape="1">
          <a:blip r:embed="rId2">
            <a:alphaModFix/>
          </a:blip>
          <a:srcRect/>
          <a:stretch/>
        </p:blipFill>
        <p:spPr>
          <a:xfrm>
            <a:off x="0" y="0"/>
            <a:ext cx="9144000" cy="68580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hree Content (Keyline)">
  <p:cSld name="Title and Three Content (Keyline)">
    <p:spTree>
      <p:nvGrpSpPr>
        <p:cNvPr id="1" name="Shape 116"/>
        <p:cNvGrpSpPr/>
        <p:nvPr/>
      </p:nvGrpSpPr>
      <p:grpSpPr>
        <a:xfrm>
          <a:off x="0" y="0"/>
          <a:ext cx="0" cy="0"/>
          <a:chOff x="0" y="0"/>
          <a:chExt cx="0" cy="0"/>
        </a:xfrm>
      </p:grpSpPr>
      <p:sp>
        <p:nvSpPr>
          <p:cNvPr id="117" name="Google Shape;117;p19"/>
          <p:cNvSpPr txBox="1">
            <a:spLocks noGrp="1"/>
          </p:cNvSpPr>
          <p:nvPr>
            <p:ph type="title"/>
          </p:nvPr>
        </p:nvSpPr>
        <p:spPr>
          <a:xfrm>
            <a:off x="457200" y="447896"/>
            <a:ext cx="8162544" cy="904774"/>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2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9"/>
          <p:cNvSpPr txBox="1">
            <a:spLocks noGrp="1"/>
          </p:cNvSpPr>
          <p:nvPr>
            <p:ph type="dt" idx="10"/>
          </p:nvPr>
        </p:nvSpPr>
        <p:spPr>
          <a:xfrm>
            <a:off x="457199" y="5159909"/>
            <a:ext cx="8161200" cy="180000"/>
          </a:xfrm>
          <a:prstGeom prst="rect">
            <a:avLst/>
          </a:prstGeom>
          <a:noFill/>
          <a:ln>
            <a:noFill/>
          </a:ln>
        </p:spPr>
        <p:txBody>
          <a:bodyPr spcFirstLastPara="1" wrap="square" lIns="90000" tIns="0" rIns="0" bIns="0" anchor="ctr" anchorCtr="0">
            <a:noAutofit/>
          </a:bodyPr>
          <a:lstStyle>
            <a:lvl1pPr marR="0" lvl="0" algn="l">
              <a:lnSpc>
                <a:spcPct val="100000"/>
              </a:lnSpc>
              <a:spcBef>
                <a:spcPts val="200"/>
              </a:spcBef>
              <a:spcAft>
                <a:spcPts val="0"/>
              </a:spcAft>
              <a:buClr>
                <a:schemeClr val="dk1"/>
              </a:buClr>
              <a:buSzPts val="1000"/>
              <a:buFont typeface="Arial"/>
              <a:buNone/>
              <a:defRPr sz="1000" b="0">
                <a:solidFill>
                  <a:schemeClr val="dk1"/>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19"/>
          <p:cNvSpPr txBox="1">
            <a:spLocks noGrp="1"/>
          </p:cNvSpPr>
          <p:nvPr>
            <p:ph type="ftr" idx="11"/>
          </p:nvPr>
        </p:nvSpPr>
        <p:spPr>
          <a:xfrm>
            <a:off x="457199" y="5355145"/>
            <a:ext cx="8161200" cy="180000"/>
          </a:xfrm>
          <a:prstGeom prst="rect">
            <a:avLst/>
          </a:prstGeom>
          <a:noFill/>
          <a:ln>
            <a:noFill/>
          </a:ln>
        </p:spPr>
        <p:txBody>
          <a:bodyPr spcFirstLastPara="1" wrap="square" lIns="90000" tIns="0" rIns="0" bIns="0" anchor="ctr" anchorCtr="0">
            <a:noAutofit/>
          </a:bodyPr>
          <a:lstStyle>
            <a:lvl1pPr marR="0" lvl="0" algn="l">
              <a:lnSpc>
                <a:spcPct val="100000"/>
              </a:lnSpc>
              <a:spcBef>
                <a:spcPts val="200"/>
              </a:spcBef>
              <a:spcAft>
                <a:spcPts val="0"/>
              </a:spcAft>
              <a:buClr>
                <a:schemeClr val="dk1"/>
              </a:buClr>
              <a:buSzPts val="1000"/>
              <a:buFont typeface="Arial"/>
              <a:buNone/>
              <a:defRPr sz="1000" b="0">
                <a:solidFill>
                  <a:schemeClr val="dk1"/>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19"/>
          <p:cNvSpPr txBox="1">
            <a:spLocks noGrp="1"/>
          </p:cNvSpPr>
          <p:nvPr>
            <p:ph type="sldNum" idx="12"/>
          </p:nvPr>
        </p:nvSpPr>
        <p:spPr>
          <a:xfrm>
            <a:off x="180240" y="5982786"/>
            <a:ext cx="432000" cy="215660"/>
          </a:xfrm>
          <a:prstGeom prst="rect">
            <a:avLst/>
          </a:prstGeom>
          <a:noFill/>
          <a:ln>
            <a:noFill/>
          </a:ln>
        </p:spPr>
        <p:txBody>
          <a:bodyPr spcFirstLastPara="1" wrap="square" lIns="0" tIns="45700" rIns="36000" bIns="45700" anchor="ctr" anchorCtr="0">
            <a:noAutofit/>
          </a:bodyPr>
          <a:lstStyle>
            <a:lvl1pPr marL="0" lvl="0" indent="0" algn="l">
              <a:spcBef>
                <a:spcPts val="0"/>
              </a:spcBef>
              <a:buNone/>
              <a:defRPr sz="1000">
                <a:solidFill>
                  <a:schemeClr val="dk1"/>
                </a:solidFill>
                <a:latin typeface="Calibri"/>
                <a:ea typeface="Calibri"/>
                <a:cs typeface="Calibri"/>
                <a:sym typeface="Calibri"/>
              </a:defRPr>
            </a:lvl1pPr>
            <a:lvl2pPr marL="0" lvl="1" indent="0" algn="l">
              <a:spcBef>
                <a:spcPts val="0"/>
              </a:spcBef>
              <a:buNone/>
              <a:defRPr sz="1000">
                <a:solidFill>
                  <a:schemeClr val="dk1"/>
                </a:solidFill>
                <a:latin typeface="Calibri"/>
                <a:ea typeface="Calibri"/>
                <a:cs typeface="Calibri"/>
                <a:sym typeface="Calibri"/>
              </a:defRPr>
            </a:lvl2pPr>
            <a:lvl3pPr marL="0" lvl="2" indent="0" algn="l">
              <a:spcBef>
                <a:spcPts val="0"/>
              </a:spcBef>
              <a:buNone/>
              <a:defRPr sz="1000">
                <a:solidFill>
                  <a:schemeClr val="dk1"/>
                </a:solidFill>
                <a:latin typeface="Calibri"/>
                <a:ea typeface="Calibri"/>
                <a:cs typeface="Calibri"/>
                <a:sym typeface="Calibri"/>
              </a:defRPr>
            </a:lvl3pPr>
            <a:lvl4pPr marL="0" lvl="3" indent="0" algn="l">
              <a:spcBef>
                <a:spcPts val="0"/>
              </a:spcBef>
              <a:buNone/>
              <a:defRPr sz="1000">
                <a:solidFill>
                  <a:schemeClr val="dk1"/>
                </a:solidFill>
                <a:latin typeface="Calibri"/>
                <a:ea typeface="Calibri"/>
                <a:cs typeface="Calibri"/>
                <a:sym typeface="Calibri"/>
              </a:defRPr>
            </a:lvl4pPr>
            <a:lvl5pPr marL="0" lvl="4" indent="0" algn="l">
              <a:spcBef>
                <a:spcPts val="0"/>
              </a:spcBef>
              <a:buNone/>
              <a:defRPr sz="1000">
                <a:solidFill>
                  <a:schemeClr val="dk1"/>
                </a:solidFill>
                <a:latin typeface="Calibri"/>
                <a:ea typeface="Calibri"/>
                <a:cs typeface="Calibri"/>
                <a:sym typeface="Calibri"/>
              </a:defRPr>
            </a:lvl5pPr>
            <a:lvl6pPr marL="0" lvl="5" indent="0" algn="l">
              <a:spcBef>
                <a:spcPts val="0"/>
              </a:spcBef>
              <a:buNone/>
              <a:defRPr sz="1000">
                <a:solidFill>
                  <a:schemeClr val="dk1"/>
                </a:solidFill>
                <a:latin typeface="Calibri"/>
                <a:ea typeface="Calibri"/>
                <a:cs typeface="Calibri"/>
                <a:sym typeface="Calibri"/>
              </a:defRPr>
            </a:lvl6pPr>
            <a:lvl7pPr marL="0" lvl="6" indent="0" algn="l">
              <a:spcBef>
                <a:spcPts val="0"/>
              </a:spcBef>
              <a:buNone/>
              <a:defRPr sz="1000">
                <a:solidFill>
                  <a:schemeClr val="dk1"/>
                </a:solidFill>
                <a:latin typeface="Calibri"/>
                <a:ea typeface="Calibri"/>
                <a:cs typeface="Calibri"/>
                <a:sym typeface="Calibri"/>
              </a:defRPr>
            </a:lvl7pPr>
            <a:lvl8pPr marL="0" lvl="7" indent="0" algn="l">
              <a:spcBef>
                <a:spcPts val="0"/>
              </a:spcBef>
              <a:buNone/>
              <a:defRPr sz="1000">
                <a:solidFill>
                  <a:schemeClr val="dk1"/>
                </a:solidFill>
                <a:latin typeface="Calibri"/>
                <a:ea typeface="Calibri"/>
                <a:cs typeface="Calibri"/>
                <a:sym typeface="Calibri"/>
              </a:defRPr>
            </a:lvl8pPr>
            <a:lvl9pPr marL="0" lvl="8" indent="0" algn="l">
              <a:spcBef>
                <a:spcPts val="0"/>
              </a:spcBef>
              <a:buNone/>
              <a:defRPr sz="10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
        <p:nvSpPr>
          <p:cNvPr id="121" name="Google Shape;121;p19"/>
          <p:cNvSpPr txBox="1">
            <a:spLocks noGrp="1"/>
          </p:cNvSpPr>
          <p:nvPr>
            <p:ph type="body" idx="1"/>
          </p:nvPr>
        </p:nvSpPr>
        <p:spPr>
          <a:xfrm>
            <a:off x="457200" y="1544638"/>
            <a:ext cx="2592388" cy="3430587"/>
          </a:xfrm>
          <a:prstGeom prst="rect">
            <a:avLst/>
          </a:prstGeom>
          <a:noFill/>
          <a:ln>
            <a:noFill/>
          </a:ln>
        </p:spPr>
        <p:txBody>
          <a:bodyPr spcFirstLastPara="1" wrap="square" lIns="91425" tIns="45700" rIns="91425" bIns="45700" anchor="t" anchorCtr="0">
            <a:noAutofit/>
          </a:bodyPr>
          <a:lstStyle>
            <a:lvl1pPr marL="457200" lvl="0" indent="-228600" algn="l">
              <a:spcBef>
                <a:spcPts val="0"/>
              </a:spcBef>
              <a:spcAft>
                <a:spcPts val="0"/>
              </a:spcAft>
              <a:buClr>
                <a:schemeClr val="dk1"/>
              </a:buClr>
              <a:buSzPts val="1600"/>
              <a:buNone/>
              <a:defRPr>
                <a:solidFill>
                  <a:schemeClr val="dk1"/>
                </a:solidFill>
              </a:defRPr>
            </a:lvl1pPr>
            <a:lvl2pPr marL="914400" lvl="1" indent="-228600" algn="l">
              <a:spcBef>
                <a:spcPts val="600"/>
              </a:spcBef>
              <a:spcAft>
                <a:spcPts val="0"/>
              </a:spcAft>
              <a:buSzPts val="1400"/>
              <a:buNone/>
              <a:defRPr>
                <a:solidFill>
                  <a:schemeClr val="dk1"/>
                </a:solidFill>
              </a:defRPr>
            </a:lvl2pPr>
            <a:lvl3pPr marL="1371600" lvl="2" indent="-228600" algn="l">
              <a:spcBef>
                <a:spcPts val="600"/>
              </a:spcBef>
              <a:spcAft>
                <a:spcPts val="0"/>
              </a:spcAft>
              <a:buSzPts val="1400"/>
              <a:buNone/>
              <a:defRPr>
                <a:solidFill>
                  <a:schemeClr val="dk1"/>
                </a:solidFill>
              </a:defRPr>
            </a:lvl3pPr>
            <a:lvl4pPr marL="1828800" lvl="3" indent="-317500" algn="l">
              <a:spcBef>
                <a:spcPts val="600"/>
              </a:spcBef>
              <a:spcAft>
                <a:spcPts val="0"/>
              </a:spcAft>
              <a:buClr>
                <a:schemeClr val="dk1"/>
              </a:buClr>
              <a:buSzPts val="1400"/>
              <a:buChar char="•"/>
              <a:defRPr>
                <a:solidFill>
                  <a:schemeClr val="dk1"/>
                </a:solidFill>
              </a:defRPr>
            </a:lvl4pPr>
            <a:lvl5pPr marL="2286000" lvl="4" indent="-317500" algn="l">
              <a:spcBef>
                <a:spcPts val="600"/>
              </a:spcBef>
              <a:spcAft>
                <a:spcPts val="0"/>
              </a:spcAft>
              <a:buClr>
                <a:schemeClr val="dk1"/>
              </a:buClr>
              <a:buSzPts val="1400"/>
              <a:buChar char="∙"/>
              <a:defRPr>
                <a:solidFill>
                  <a:schemeClr val="dk1"/>
                </a:solidFill>
              </a:defRPr>
            </a:lvl5pPr>
            <a:lvl6pPr marL="2743200" lvl="5" indent="-342900" algn="l">
              <a:spcBef>
                <a:spcPts val="6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2" name="Google Shape;122;p19"/>
          <p:cNvSpPr txBox="1">
            <a:spLocks noGrp="1"/>
          </p:cNvSpPr>
          <p:nvPr>
            <p:ph type="body" idx="2"/>
          </p:nvPr>
        </p:nvSpPr>
        <p:spPr>
          <a:xfrm>
            <a:off x="3241413" y="1544638"/>
            <a:ext cx="2592388" cy="3430587"/>
          </a:xfrm>
          <a:prstGeom prst="rect">
            <a:avLst/>
          </a:prstGeom>
          <a:noFill/>
          <a:ln>
            <a:noFill/>
          </a:ln>
        </p:spPr>
        <p:txBody>
          <a:bodyPr spcFirstLastPara="1" wrap="square" lIns="91425" tIns="45700" rIns="91425" bIns="45700" anchor="t" anchorCtr="0">
            <a:noAutofit/>
          </a:bodyPr>
          <a:lstStyle>
            <a:lvl1pPr marL="457200" lvl="0" indent="-228600" algn="l">
              <a:spcBef>
                <a:spcPts val="0"/>
              </a:spcBef>
              <a:spcAft>
                <a:spcPts val="0"/>
              </a:spcAft>
              <a:buClr>
                <a:schemeClr val="dk1"/>
              </a:buClr>
              <a:buSzPts val="1600"/>
              <a:buNone/>
              <a:defRPr>
                <a:solidFill>
                  <a:schemeClr val="dk1"/>
                </a:solidFill>
              </a:defRPr>
            </a:lvl1pPr>
            <a:lvl2pPr marL="914400" lvl="1" indent="-228600" algn="l">
              <a:spcBef>
                <a:spcPts val="600"/>
              </a:spcBef>
              <a:spcAft>
                <a:spcPts val="0"/>
              </a:spcAft>
              <a:buSzPts val="1400"/>
              <a:buNone/>
              <a:defRPr>
                <a:solidFill>
                  <a:schemeClr val="dk1"/>
                </a:solidFill>
              </a:defRPr>
            </a:lvl2pPr>
            <a:lvl3pPr marL="1371600" lvl="2" indent="-228600" algn="l">
              <a:spcBef>
                <a:spcPts val="600"/>
              </a:spcBef>
              <a:spcAft>
                <a:spcPts val="0"/>
              </a:spcAft>
              <a:buSzPts val="1400"/>
              <a:buNone/>
              <a:defRPr>
                <a:solidFill>
                  <a:schemeClr val="dk1"/>
                </a:solidFill>
              </a:defRPr>
            </a:lvl3pPr>
            <a:lvl4pPr marL="1828800" lvl="3" indent="-317500" algn="l">
              <a:spcBef>
                <a:spcPts val="600"/>
              </a:spcBef>
              <a:spcAft>
                <a:spcPts val="0"/>
              </a:spcAft>
              <a:buClr>
                <a:schemeClr val="dk1"/>
              </a:buClr>
              <a:buSzPts val="1400"/>
              <a:buChar char="•"/>
              <a:defRPr>
                <a:solidFill>
                  <a:schemeClr val="dk1"/>
                </a:solidFill>
              </a:defRPr>
            </a:lvl4pPr>
            <a:lvl5pPr marL="2286000" lvl="4" indent="-317500" algn="l">
              <a:spcBef>
                <a:spcPts val="600"/>
              </a:spcBef>
              <a:spcAft>
                <a:spcPts val="0"/>
              </a:spcAft>
              <a:buClr>
                <a:schemeClr val="dk1"/>
              </a:buClr>
              <a:buSzPts val="1400"/>
              <a:buChar char="∙"/>
              <a:defRPr>
                <a:solidFill>
                  <a:schemeClr val="dk1"/>
                </a:solidFill>
              </a:defRPr>
            </a:lvl5pPr>
            <a:lvl6pPr marL="2743200" lvl="5" indent="-342900" algn="l">
              <a:spcBef>
                <a:spcPts val="6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3" name="Google Shape;123;p19"/>
          <p:cNvSpPr txBox="1">
            <a:spLocks noGrp="1"/>
          </p:cNvSpPr>
          <p:nvPr>
            <p:ph type="body" idx="3"/>
          </p:nvPr>
        </p:nvSpPr>
        <p:spPr>
          <a:xfrm>
            <a:off x="6025626" y="1544638"/>
            <a:ext cx="2592388" cy="3430587"/>
          </a:xfrm>
          <a:prstGeom prst="rect">
            <a:avLst/>
          </a:prstGeom>
          <a:noFill/>
          <a:ln>
            <a:noFill/>
          </a:ln>
        </p:spPr>
        <p:txBody>
          <a:bodyPr spcFirstLastPara="1" wrap="square" lIns="91425" tIns="45700" rIns="91425" bIns="45700" anchor="t" anchorCtr="0">
            <a:noAutofit/>
          </a:bodyPr>
          <a:lstStyle>
            <a:lvl1pPr marL="457200" lvl="0" indent="-228600" algn="l">
              <a:spcBef>
                <a:spcPts val="0"/>
              </a:spcBef>
              <a:spcAft>
                <a:spcPts val="0"/>
              </a:spcAft>
              <a:buClr>
                <a:schemeClr val="dk1"/>
              </a:buClr>
              <a:buSzPts val="1600"/>
              <a:buNone/>
              <a:defRPr>
                <a:solidFill>
                  <a:schemeClr val="dk1"/>
                </a:solidFill>
              </a:defRPr>
            </a:lvl1pPr>
            <a:lvl2pPr marL="914400" lvl="1" indent="-228600" algn="l">
              <a:spcBef>
                <a:spcPts val="600"/>
              </a:spcBef>
              <a:spcAft>
                <a:spcPts val="0"/>
              </a:spcAft>
              <a:buSzPts val="1400"/>
              <a:buNone/>
              <a:defRPr>
                <a:solidFill>
                  <a:schemeClr val="dk1"/>
                </a:solidFill>
              </a:defRPr>
            </a:lvl2pPr>
            <a:lvl3pPr marL="1371600" lvl="2" indent="-228600" algn="l">
              <a:spcBef>
                <a:spcPts val="600"/>
              </a:spcBef>
              <a:spcAft>
                <a:spcPts val="0"/>
              </a:spcAft>
              <a:buSzPts val="1400"/>
              <a:buNone/>
              <a:defRPr>
                <a:solidFill>
                  <a:schemeClr val="dk1"/>
                </a:solidFill>
              </a:defRPr>
            </a:lvl3pPr>
            <a:lvl4pPr marL="1828800" lvl="3" indent="-317500" algn="l">
              <a:spcBef>
                <a:spcPts val="600"/>
              </a:spcBef>
              <a:spcAft>
                <a:spcPts val="0"/>
              </a:spcAft>
              <a:buClr>
                <a:schemeClr val="dk1"/>
              </a:buClr>
              <a:buSzPts val="1400"/>
              <a:buChar char="•"/>
              <a:defRPr>
                <a:solidFill>
                  <a:schemeClr val="dk1"/>
                </a:solidFill>
              </a:defRPr>
            </a:lvl4pPr>
            <a:lvl5pPr marL="2286000" lvl="4" indent="-317500" algn="l">
              <a:spcBef>
                <a:spcPts val="600"/>
              </a:spcBef>
              <a:spcAft>
                <a:spcPts val="0"/>
              </a:spcAft>
              <a:buClr>
                <a:schemeClr val="dk1"/>
              </a:buClr>
              <a:buSzPts val="1400"/>
              <a:buChar char="∙"/>
              <a:defRPr>
                <a:solidFill>
                  <a:schemeClr val="dk1"/>
                </a:solidFill>
              </a:defRPr>
            </a:lvl5pPr>
            <a:lvl6pPr marL="2743200" lvl="5" indent="-342900" algn="l">
              <a:spcBef>
                <a:spcPts val="6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Four Content (Keyline)">
  <p:cSld name="Title and Four Content (Keyline)">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457200" y="447896"/>
            <a:ext cx="8162544" cy="904774"/>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2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0"/>
          <p:cNvSpPr txBox="1">
            <a:spLocks noGrp="1"/>
          </p:cNvSpPr>
          <p:nvPr>
            <p:ph type="body" idx="1"/>
          </p:nvPr>
        </p:nvSpPr>
        <p:spPr>
          <a:xfrm>
            <a:off x="457200" y="1544400"/>
            <a:ext cx="1908000" cy="3430800"/>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Clr>
                <a:schemeClr val="dk1"/>
              </a:buClr>
              <a:buSzPts val="1600"/>
              <a:buNone/>
              <a:defRPr sz="1600">
                <a:solidFill>
                  <a:schemeClr val="dk1"/>
                </a:solidFill>
              </a:defRPr>
            </a:lvl1pPr>
            <a:lvl2pPr marL="914400" lvl="1" indent="-228600" algn="l">
              <a:spcBef>
                <a:spcPts val="600"/>
              </a:spcBef>
              <a:spcAft>
                <a:spcPts val="0"/>
              </a:spcAft>
              <a:buSzPts val="1400"/>
              <a:buNone/>
              <a:defRPr sz="1400">
                <a:solidFill>
                  <a:schemeClr val="dk1"/>
                </a:solidFill>
              </a:defRPr>
            </a:lvl2pPr>
            <a:lvl3pPr marL="1371600" lvl="2" indent="-228600" algn="l">
              <a:spcBef>
                <a:spcPts val="600"/>
              </a:spcBef>
              <a:spcAft>
                <a:spcPts val="0"/>
              </a:spcAft>
              <a:buSzPts val="1400"/>
              <a:buNone/>
              <a:defRPr sz="1400">
                <a:solidFill>
                  <a:schemeClr val="dk1"/>
                </a:solidFill>
              </a:defRPr>
            </a:lvl3pPr>
            <a:lvl4pPr marL="1828800" lvl="3" indent="-317500" algn="l">
              <a:spcBef>
                <a:spcPts val="600"/>
              </a:spcBef>
              <a:spcAft>
                <a:spcPts val="0"/>
              </a:spcAft>
              <a:buClr>
                <a:schemeClr val="dk1"/>
              </a:buClr>
              <a:buSzPts val="1400"/>
              <a:buChar char="•"/>
              <a:defRPr sz="1400">
                <a:solidFill>
                  <a:schemeClr val="dk1"/>
                </a:solidFill>
              </a:defRPr>
            </a:lvl4pPr>
            <a:lvl5pPr marL="2286000" lvl="4" indent="-317500" algn="l">
              <a:spcBef>
                <a:spcPts val="600"/>
              </a:spcBef>
              <a:spcAft>
                <a:spcPts val="0"/>
              </a:spcAft>
              <a:buClr>
                <a:schemeClr val="dk1"/>
              </a:buClr>
              <a:buSzPts val="1400"/>
              <a:buChar char="∙"/>
              <a:defRPr sz="1400">
                <a:solidFill>
                  <a:schemeClr val="dk1"/>
                </a:solidFill>
              </a:defRPr>
            </a:lvl5pPr>
            <a:lvl6pPr marL="2743200" lvl="5" indent="-342900" algn="l">
              <a:spcBef>
                <a:spcPts val="60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27" name="Google Shape;127;p20"/>
          <p:cNvSpPr txBox="1">
            <a:spLocks noGrp="1"/>
          </p:cNvSpPr>
          <p:nvPr>
            <p:ph type="body" idx="2"/>
          </p:nvPr>
        </p:nvSpPr>
        <p:spPr>
          <a:xfrm>
            <a:off x="4626896" y="1544400"/>
            <a:ext cx="1908000" cy="3430800"/>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Clr>
                <a:schemeClr val="dk1"/>
              </a:buClr>
              <a:buSzPts val="1600"/>
              <a:buNone/>
              <a:defRPr sz="1600">
                <a:solidFill>
                  <a:schemeClr val="dk1"/>
                </a:solidFill>
              </a:defRPr>
            </a:lvl1pPr>
            <a:lvl2pPr marL="914400" lvl="1" indent="-228600" algn="l">
              <a:spcBef>
                <a:spcPts val="600"/>
              </a:spcBef>
              <a:spcAft>
                <a:spcPts val="0"/>
              </a:spcAft>
              <a:buSzPts val="1400"/>
              <a:buNone/>
              <a:defRPr sz="1400">
                <a:solidFill>
                  <a:schemeClr val="dk1"/>
                </a:solidFill>
              </a:defRPr>
            </a:lvl2pPr>
            <a:lvl3pPr marL="1371600" lvl="2" indent="-228600" algn="l">
              <a:spcBef>
                <a:spcPts val="600"/>
              </a:spcBef>
              <a:spcAft>
                <a:spcPts val="0"/>
              </a:spcAft>
              <a:buSzPts val="1400"/>
              <a:buNone/>
              <a:defRPr sz="1400">
                <a:solidFill>
                  <a:schemeClr val="dk1"/>
                </a:solidFill>
              </a:defRPr>
            </a:lvl3pPr>
            <a:lvl4pPr marL="1828800" lvl="3" indent="-317500" algn="l">
              <a:spcBef>
                <a:spcPts val="600"/>
              </a:spcBef>
              <a:spcAft>
                <a:spcPts val="0"/>
              </a:spcAft>
              <a:buClr>
                <a:schemeClr val="dk1"/>
              </a:buClr>
              <a:buSzPts val="1400"/>
              <a:buChar char="•"/>
              <a:defRPr sz="1400">
                <a:solidFill>
                  <a:schemeClr val="dk1"/>
                </a:solidFill>
              </a:defRPr>
            </a:lvl4pPr>
            <a:lvl5pPr marL="2286000" lvl="4" indent="-317500" algn="l">
              <a:spcBef>
                <a:spcPts val="600"/>
              </a:spcBef>
              <a:spcAft>
                <a:spcPts val="0"/>
              </a:spcAft>
              <a:buClr>
                <a:schemeClr val="dk1"/>
              </a:buClr>
              <a:buSzPts val="1400"/>
              <a:buChar char="∙"/>
              <a:defRPr sz="1400">
                <a:solidFill>
                  <a:schemeClr val="dk1"/>
                </a:solidFill>
              </a:defRPr>
            </a:lvl5pPr>
            <a:lvl6pPr marL="2743200" lvl="5" indent="-342900" algn="l">
              <a:spcBef>
                <a:spcPts val="60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28" name="Google Shape;128;p20"/>
          <p:cNvSpPr txBox="1">
            <a:spLocks noGrp="1"/>
          </p:cNvSpPr>
          <p:nvPr>
            <p:ph type="dt" idx="10"/>
          </p:nvPr>
        </p:nvSpPr>
        <p:spPr>
          <a:xfrm>
            <a:off x="457199" y="5159909"/>
            <a:ext cx="8161200" cy="180000"/>
          </a:xfrm>
          <a:prstGeom prst="rect">
            <a:avLst/>
          </a:prstGeom>
          <a:noFill/>
          <a:ln>
            <a:noFill/>
          </a:ln>
        </p:spPr>
        <p:txBody>
          <a:bodyPr spcFirstLastPara="1" wrap="square" lIns="90000" tIns="0" rIns="0" bIns="0" anchor="ctr" anchorCtr="0">
            <a:noAutofit/>
          </a:bodyPr>
          <a:lstStyle>
            <a:lvl1pPr marR="0" lvl="0" algn="l">
              <a:lnSpc>
                <a:spcPct val="100000"/>
              </a:lnSpc>
              <a:spcBef>
                <a:spcPts val="200"/>
              </a:spcBef>
              <a:spcAft>
                <a:spcPts val="0"/>
              </a:spcAft>
              <a:buClr>
                <a:schemeClr val="dk1"/>
              </a:buClr>
              <a:buSzPts val="1000"/>
              <a:buFont typeface="Arial"/>
              <a:buNone/>
              <a:defRPr sz="1000" b="0">
                <a:solidFill>
                  <a:schemeClr val="dk1"/>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20"/>
          <p:cNvSpPr txBox="1">
            <a:spLocks noGrp="1"/>
          </p:cNvSpPr>
          <p:nvPr>
            <p:ph type="ftr" idx="11"/>
          </p:nvPr>
        </p:nvSpPr>
        <p:spPr>
          <a:xfrm>
            <a:off x="457199" y="5355145"/>
            <a:ext cx="8161200" cy="180000"/>
          </a:xfrm>
          <a:prstGeom prst="rect">
            <a:avLst/>
          </a:prstGeom>
          <a:noFill/>
          <a:ln>
            <a:noFill/>
          </a:ln>
        </p:spPr>
        <p:txBody>
          <a:bodyPr spcFirstLastPara="1" wrap="square" lIns="90000" tIns="0" rIns="0" bIns="0" anchor="ctr" anchorCtr="0">
            <a:noAutofit/>
          </a:bodyPr>
          <a:lstStyle>
            <a:lvl1pPr marR="0" lvl="0" algn="l">
              <a:lnSpc>
                <a:spcPct val="100000"/>
              </a:lnSpc>
              <a:spcBef>
                <a:spcPts val="200"/>
              </a:spcBef>
              <a:spcAft>
                <a:spcPts val="0"/>
              </a:spcAft>
              <a:buClr>
                <a:schemeClr val="dk1"/>
              </a:buClr>
              <a:buSzPts val="1000"/>
              <a:buFont typeface="Arial"/>
              <a:buNone/>
              <a:defRPr sz="1000" b="0">
                <a:solidFill>
                  <a:schemeClr val="dk1"/>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20"/>
          <p:cNvSpPr txBox="1">
            <a:spLocks noGrp="1"/>
          </p:cNvSpPr>
          <p:nvPr>
            <p:ph type="sldNum" idx="12"/>
          </p:nvPr>
        </p:nvSpPr>
        <p:spPr>
          <a:xfrm>
            <a:off x="180240" y="5982786"/>
            <a:ext cx="432000" cy="215660"/>
          </a:xfrm>
          <a:prstGeom prst="rect">
            <a:avLst/>
          </a:prstGeom>
          <a:noFill/>
          <a:ln>
            <a:noFill/>
          </a:ln>
        </p:spPr>
        <p:txBody>
          <a:bodyPr spcFirstLastPara="1" wrap="square" lIns="0" tIns="45700" rIns="36000" bIns="45700" anchor="ctr" anchorCtr="0">
            <a:noAutofit/>
          </a:bodyPr>
          <a:lstStyle>
            <a:lvl1pPr marL="0" lvl="0" indent="0" algn="l">
              <a:spcBef>
                <a:spcPts val="0"/>
              </a:spcBef>
              <a:buNone/>
              <a:defRPr sz="1000">
                <a:solidFill>
                  <a:schemeClr val="dk1"/>
                </a:solidFill>
                <a:latin typeface="Calibri"/>
                <a:ea typeface="Calibri"/>
                <a:cs typeface="Calibri"/>
                <a:sym typeface="Calibri"/>
              </a:defRPr>
            </a:lvl1pPr>
            <a:lvl2pPr marL="0" lvl="1" indent="0" algn="l">
              <a:spcBef>
                <a:spcPts val="0"/>
              </a:spcBef>
              <a:buNone/>
              <a:defRPr sz="1000">
                <a:solidFill>
                  <a:schemeClr val="dk1"/>
                </a:solidFill>
                <a:latin typeface="Calibri"/>
                <a:ea typeface="Calibri"/>
                <a:cs typeface="Calibri"/>
                <a:sym typeface="Calibri"/>
              </a:defRPr>
            </a:lvl2pPr>
            <a:lvl3pPr marL="0" lvl="2" indent="0" algn="l">
              <a:spcBef>
                <a:spcPts val="0"/>
              </a:spcBef>
              <a:buNone/>
              <a:defRPr sz="1000">
                <a:solidFill>
                  <a:schemeClr val="dk1"/>
                </a:solidFill>
                <a:latin typeface="Calibri"/>
                <a:ea typeface="Calibri"/>
                <a:cs typeface="Calibri"/>
                <a:sym typeface="Calibri"/>
              </a:defRPr>
            </a:lvl3pPr>
            <a:lvl4pPr marL="0" lvl="3" indent="0" algn="l">
              <a:spcBef>
                <a:spcPts val="0"/>
              </a:spcBef>
              <a:buNone/>
              <a:defRPr sz="1000">
                <a:solidFill>
                  <a:schemeClr val="dk1"/>
                </a:solidFill>
                <a:latin typeface="Calibri"/>
                <a:ea typeface="Calibri"/>
                <a:cs typeface="Calibri"/>
                <a:sym typeface="Calibri"/>
              </a:defRPr>
            </a:lvl4pPr>
            <a:lvl5pPr marL="0" lvl="4" indent="0" algn="l">
              <a:spcBef>
                <a:spcPts val="0"/>
              </a:spcBef>
              <a:buNone/>
              <a:defRPr sz="1000">
                <a:solidFill>
                  <a:schemeClr val="dk1"/>
                </a:solidFill>
                <a:latin typeface="Calibri"/>
                <a:ea typeface="Calibri"/>
                <a:cs typeface="Calibri"/>
                <a:sym typeface="Calibri"/>
              </a:defRPr>
            </a:lvl5pPr>
            <a:lvl6pPr marL="0" lvl="5" indent="0" algn="l">
              <a:spcBef>
                <a:spcPts val="0"/>
              </a:spcBef>
              <a:buNone/>
              <a:defRPr sz="1000">
                <a:solidFill>
                  <a:schemeClr val="dk1"/>
                </a:solidFill>
                <a:latin typeface="Calibri"/>
                <a:ea typeface="Calibri"/>
                <a:cs typeface="Calibri"/>
                <a:sym typeface="Calibri"/>
              </a:defRPr>
            </a:lvl6pPr>
            <a:lvl7pPr marL="0" lvl="6" indent="0" algn="l">
              <a:spcBef>
                <a:spcPts val="0"/>
              </a:spcBef>
              <a:buNone/>
              <a:defRPr sz="1000">
                <a:solidFill>
                  <a:schemeClr val="dk1"/>
                </a:solidFill>
                <a:latin typeface="Calibri"/>
                <a:ea typeface="Calibri"/>
                <a:cs typeface="Calibri"/>
                <a:sym typeface="Calibri"/>
              </a:defRPr>
            </a:lvl7pPr>
            <a:lvl8pPr marL="0" lvl="7" indent="0" algn="l">
              <a:spcBef>
                <a:spcPts val="0"/>
              </a:spcBef>
              <a:buNone/>
              <a:defRPr sz="1000">
                <a:solidFill>
                  <a:schemeClr val="dk1"/>
                </a:solidFill>
                <a:latin typeface="Calibri"/>
                <a:ea typeface="Calibri"/>
                <a:cs typeface="Calibri"/>
                <a:sym typeface="Calibri"/>
              </a:defRPr>
            </a:lvl8pPr>
            <a:lvl9pPr marL="0" lvl="8" indent="0" algn="l">
              <a:spcBef>
                <a:spcPts val="0"/>
              </a:spcBef>
              <a:buNone/>
              <a:defRPr sz="10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
        <p:nvSpPr>
          <p:cNvPr id="131" name="Google Shape;131;p20"/>
          <p:cNvSpPr txBox="1">
            <a:spLocks noGrp="1"/>
          </p:cNvSpPr>
          <p:nvPr>
            <p:ph type="body" idx="3"/>
          </p:nvPr>
        </p:nvSpPr>
        <p:spPr>
          <a:xfrm>
            <a:off x="2542048" y="1544400"/>
            <a:ext cx="1908000" cy="3430800"/>
          </a:xfrm>
          <a:prstGeom prst="rect">
            <a:avLst/>
          </a:prstGeom>
          <a:noFill/>
          <a:ln>
            <a:noFill/>
          </a:ln>
        </p:spPr>
        <p:txBody>
          <a:bodyPr spcFirstLastPara="1" wrap="square" lIns="91425" tIns="45700" rIns="91425" bIns="45700" anchor="t" anchorCtr="0">
            <a:noAutofit/>
          </a:bodyPr>
          <a:lstStyle>
            <a:lvl1pPr marL="457200" lvl="0" indent="-228600" algn="l">
              <a:spcBef>
                <a:spcPts val="0"/>
              </a:spcBef>
              <a:spcAft>
                <a:spcPts val="0"/>
              </a:spcAft>
              <a:buClr>
                <a:schemeClr val="dk1"/>
              </a:buClr>
              <a:buSzPts val="1600"/>
              <a:buNone/>
              <a:defRPr>
                <a:solidFill>
                  <a:schemeClr val="dk1"/>
                </a:solidFill>
              </a:defRPr>
            </a:lvl1pPr>
            <a:lvl2pPr marL="914400" lvl="1" indent="-228600" algn="l">
              <a:spcBef>
                <a:spcPts val="600"/>
              </a:spcBef>
              <a:spcAft>
                <a:spcPts val="0"/>
              </a:spcAft>
              <a:buSzPts val="1400"/>
              <a:buNone/>
              <a:defRPr>
                <a:solidFill>
                  <a:schemeClr val="dk1"/>
                </a:solidFill>
              </a:defRPr>
            </a:lvl2pPr>
            <a:lvl3pPr marL="1371600" lvl="2" indent="-228600" algn="l">
              <a:spcBef>
                <a:spcPts val="600"/>
              </a:spcBef>
              <a:spcAft>
                <a:spcPts val="0"/>
              </a:spcAft>
              <a:buSzPts val="1400"/>
              <a:buNone/>
              <a:defRPr>
                <a:solidFill>
                  <a:schemeClr val="dk1"/>
                </a:solidFill>
              </a:defRPr>
            </a:lvl3pPr>
            <a:lvl4pPr marL="1828800" lvl="3" indent="-317500" algn="l">
              <a:spcBef>
                <a:spcPts val="600"/>
              </a:spcBef>
              <a:spcAft>
                <a:spcPts val="0"/>
              </a:spcAft>
              <a:buClr>
                <a:schemeClr val="dk1"/>
              </a:buClr>
              <a:buSzPts val="1400"/>
              <a:buChar char="•"/>
              <a:defRPr>
                <a:solidFill>
                  <a:schemeClr val="dk1"/>
                </a:solidFill>
              </a:defRPr>
            </a:lvl4pPr>
            <a:lvl5pPr marL="2286000" lvl="4" indent="-317500" algn="l">
              <a:spcBef>
                <a:spcPts val="600"/>
              </a:spcBef>
              <a:spcAft>
                <a:spcPts val="0"/>
              </a:spcAft>
              <a:buClr>
                <a:schemeClr val="dk1"/>
              </a:buClr>
              <a:buSzPts val="1400"/>
              <a:buChar char="∙"/>
              <a:defRPr>
                <a:solidFill>
                  <a:schemeClr val="dk1"/>
                </a:solidFill>
              </a:defRPr>
            </a:lvl5pPr>
            <a:lvl6pPr marL="2743200" lvl="5" indent="-342900" algn="l">
              <a:spcBef>
                <a:spcPts val="6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2" name="Google Shape;132;p20"/>
          <p:cNvSpPr txBox="1">
            <a:spLocks noGrp="1"/>
          </p:cNvSpPr>
          <p:nvPr>
            <p:ph type="body" idx="4"/>
          </p:nvPr>
        </p:nvSpPr>
        <p:spPr>
          <a:xfrm>
            <a:off x="6711744" y="1544400"/>
            <a:ext cx="1908000" cy="3430800"/>
          </a:xfrm>
          <a:prstGeom prst="rect">
            <a:avLst/>
          </a:prstGeom>
          <a:noFill/>
          <a:ln>
            <a:noFill/>
          </a:ln>
        </p:spPr>
        <p:txBody>
          <a:bodyPr spcFirstLastPara="1" wrap="square" lIns="91425" tIns="45700" rIns="91425" bIns="45700" anchor="t" anchorCtr="0">
            <a:noAutofit/>
          </a:bodyPr>
          <a:lstStyle>
            <a:lvl1pPr marL="457200" lvl="0" indent="-228600" algn="l">
              <a:spcBef>
                <a:spcPts val="0"/>
              </a:spcBef>
              <a:spcAft>
                <a:spcPts val="0"/>
              </a:spcAft>
              <a:buClr>
                <a:schemeClr val="dk1"/>
              </a:buClr>
              <a:buSzPts val="1600"/>
              <a:buNone/>
              <a:defRPr>
                <a:solidFill>
                  <a:schemeClr val="dk1"/>
                </a:solidFill>
              </a:defRPr>
            </a:lvl1pPr>
            <a:lvl2pPr marL="914400" lvl="1" indent="-228600" algn="l">
              <a:spcBef>
                <a:spcPts val="600"/>
              </a:spcBef>
              <a:spcAft>
                <a:spcPts val="0"/>
              </a:spcAft>
              <a:buSzPts val="1400"/>
              <a:buNone/>
              <a:defRPr>
                <a:solidFill>
                  <a:schemeClr val="dk1"/>
                </a:solidFill>
              </a:defRPr>
            </a:lvl2pPr>
            <a:lvl3pPr marL="1371600" lvl="2" indent="-228600" algn="l">
              <a:spcBef>
                <a:spcPts val="600"/>
              </a:spcBef>
              <a:spcAft>
                <a:spcPts val="0"/>
              </a:spcAft>
              <a:buSzPts val="1400"/>
              <a:buNone/>
              <a:defRPr>
                <a:solidFill>
                  <a:schemeClr val="dk1"/>
                </a:solidFill>
              </a:defRPr>
            </a:lvl3pPr>
            <a:lvl4pPr marL="1828800" lvl="3" indent="-317500" algn="l">
              <a:spcBef>
                <a:spcPts val="600"/>
              </a:spcBef>
              <a:spcAft>
                <a:spcPts val="0"/>
              </a:spcAft>
              <a:buClr>
                <a:schemeClr val="dk1"/>
              </a:buClr>
              <a:buSzPts val="1400"/>
              <a:buChar char="•"/>
              <a:defRPr>
                <a:solidFill>
                  <a:schemeClr val="dk1"/>
                </a:solidFill>
              </a:defRPr>
            </a:lvl4pPr>
            <a:lvl5pPr marL="2286000" lvl="4" indent="-317500" algn="l">
              <a:spcBef>
                <a:spcPts val="600"/>
              </a:spcBef>
              <a:spcAft>
                <a:spcPts val="0"/>
              </a:spcAft>
              <a:buClr>
                <a:schemeClr val="dk1"/>
              </a:buClr>
              <a:buSzPts val="1400"/>
              <a:buChar char="∙"/>
              <a:defRPr>
                <a:solidFill>
                  <a:schemeClr val="dk1"/>
                </a:solidFill>
              </a:defRPr>
            </a:lvl5pPr>
            <a:lvl6pPr marL="2743200" lvl="5" indent="-342900" algn="l">
              <a:spcBef>
                <a:spcPts val="6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457201" y="446400"/>
            <a:ext cx="8161200" cy="904774"/>
          </a:xfrm>
          <a:prstGeom prst="rect">
            <a:avLst/>
          </a:prstGeom>
        </p:spPr>
        <p:txBody>
          <a:bodyPr vert="horz" lIns="91440" tIns="45720" rIns="91440" bIns="45720" rtlCol="0" anchor="t">
            <a:normAutofit/>
          </a:bodyPr>
          <a:lstStyle>
            <a:lvl1pPr algn="l">
              <a:defRPr cap="none" baseline="0">
                <a:solidFill>
                  <a:schemeClr val="tx1"/>
                </a:solidFill>
              </a:defRPr>
            </a:lvl1pPr>
          </a:lstStyle>
          <a:p>
            <a:r>
              <a:rPr lang="en-US" dirty="0"/>
              <a:t>Click to edit master title style</a:t>
            </a:r>
            <a:endParaRPr lang="en-GB" dirty="0"/>
          </a:p>
        </p:txBody>
      </p:sp>
      <p:sp>
        <p:nvSpPr>
          <p:cNvPr id="9" name="Date Placeholder 5"/>
          <p:cNvSpPr>
            <a:spLocks noGrp="1"/>
          </p:cNvSpPr>
          <p:nvPr>
            <p:ph type="dt" sz="half" idx="2"/>
          </p:nvPr>
        </p:nvSpPr>
        <p:spPr>
          <a:xfrm>
            <a:off x="457199" y="5159909"/>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endParaRPr lang="en-US" dirty="0"/>
          </a:p>
        </p:txBody>
      </p:sp>
      <p:sp>
        <p:nvSpPr>
          <p:cNvPr id="12" name="Footer Placeholder 7"/>
          <p:cNvSpPr>
            <a:spLocks noGrp="1"/>
          </p:cNvSpPr>
          <p:nvPr>
            <p:ph type="ftr" sz="quarter" idx="3"/>
          </p:nvPr>
        </p:nvSpPr>
        <p:spPr>
          <a:xfrm>
            <a:off x="457199" y="5355145"/>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endParaRPr lang="en-US" dirty="0"/>
          </a:p>
        </p:txBody>
      </p:sp>
      <p:sp>
        <p:nvSpPr>
          <p:cNvPr id="13" name="Slide Number Placeholder 5"/>
          <p:cNvSpPr>
            <a:spLocks noGrp="1"/>
          </p:cNvSpPr>
          <p:nvPr>
            <p:ph type="sldNum" sz="quarter" idx="4"/>
          </p:nvPr>
        </p:nvSpPr>
        <p:spPr>
          <a:xfrm>
            <a:off x="180240" y="5982786"/>
            <a:ext cx="432000" cy="215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36000" rtlCol="0" anchor="ctr"/>
          <a:lstStyle>
            <a:lvl1pPr marL="0" algn="l" defTabSz="914400" rtl="0" eaLnBrk="1" latinLnBrk="0" hangingPunct="1">
              <a:defRPr lang="en-GB" sz="1000" kern="1200" smtClean="0">
                <a:solidFill>
                  <a:schemeClr val="tx1"/>
                </a:solidFill>
                <a:latin typeface="+mn-lt"/>
                <a:ea typeface="+mn-ea"/>
                <a:cs typeface="+mn-cs"/>
              </a:defRPr>
            </a:lvl1pPr>
          </a:lstStyle>
          <a:p>
            <a:fld id="{3A5D3365-643E-416A-BD78-4DDB1A394954}" type="slidenum">
              <a:rPr lang="en-GB" smtClean="0"/>
              <a:pPr/>
              <a:t>‹#›</a:t>
            </a:fld>
            <a:endParaRPr lang="en-GB" dirty="0"/>
          </a:p>
        </p:txBody>
      </p:sp>
      <p:sp>
        <p:nvSpPr>
          <p:cNvPr id="10" name="Content Placeholder 2"/>
          <p:cNvSpPr>
            <a:spLocks noGrp="1"/>
          </p:cNvSpPr>
          <p:nvPr>
            <p:ph sz="quarter" idx="12"/>
          </p:nvPr>
        </p:nvSpPr>
        <p:spPr>
          <a:xfrm>
            <a:off x="457200" y="1544638"/>
            <a:ext cx="8161338" cy="34305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05682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1">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body" idx="1"/>
          </p:nvPr>
        </p:nvSpPr>
        <p:spPr>
          <a:xfrm>
            <a:off x="457200" y="1543431"/>
            <a:ext cx="8162544" cy="343090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spcBef>
                <a:spcPts val="600"/>
              </a:spcBef>
              <a:spcAft>
                <a:spcPts val="0"/>
              </a:spcAft>
              <a:buClr>
                <a:schemeClr val="accent2"/>
              </a:buClr>
              <a:buSzPts val="1400"/>
              <a:buFont typeface="Arial"/>
              <a:buNone/>
              <a:defRPr sz="1400" b="1" i="0" u="none" strike="noStrike" cap="none">
                <a:solidFill>
                  <a:schemeClr val="dk1"/>
                </a:solidFill>
                <a:latin typeface="Calibri"/>
                <a:ea typeface="Calibri"/>
                <a:cs typeface="Calibri"/>
                <a:sym typeface="Calibri"/>
              </a:defRPr>
            </a:lvl2pPr>
            <a:lvl3pPr marL="1371600" marR="0" lvl="2" indent="-228600" algn="l" rtl="0">
              <a:spcBef>
                <a:spcPts val="600"/>
              </a:spcBef>
              <a:spcAft>
                <a:spcPts val="0"/>
              </a:spcAft>
              <a:buClr>
                <a:schemeClr val="accent2"/>
              </a:buClr>
              <a:buSzPts val="1400"/>
              <a:buFont typeface="Arial"/>
              <a:buNone/>
              <a:defRPr sz="1400" b="0" i="0" u="none" strike="noStrike" cap="none">
                <a:solidFill>
                  <a:schemeClr val="dk1"/>
                </a:solidFill>
                <a:latin typeface="Calibri"/>
                <a:ea typeface="Calibri"/>
                <a:cs typeface="Calibri"/>
                <a:sym typeface="Calibri"/>
              </a:defRPr>
            </a:lvl3pPr>
            <a:lvl4pPr marL="1828800" marR="0" lvl="3" indent="-317500" algn="l" rtl="0">
              <a:spcBef>
                <a:spcPts val="6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spcBef>
                <a:spcPts val="6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55600" algn="l" rtl="0">
              <a:spcBef>
                <a:spcPts val="6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title"/>
          </p:nvPr>
        </p:nvSpPr>
        <p:spPr>
          <a:xfrm>
            <a:off x="457200" y="447896"/>
            <a:ext cx="8162544" cy="904774"/>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dk1"/>
              </a:buClr>
              <a:buSzPts val="2600"/>
              <a:buFont typeface="Calibri"/>
              <a:buNone/>
              <a:defRPr sz="26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sldNum" idx="12"/>
          </p:nvPr>
        </p:nvSpPr>
        <p:spPr>
          <a:xfrm>
            <a:off x="180240" y="5982786"/>
            <a:ext cx="432000" cy="215660"/>
          </a:xfrm>
          <a:prstGeom prst="rect">
            <a:avLst/>
          </a:prstGeom>
          <a:noFill/>
          <a:ln>
            <a:noFill/>
          </a:ln>
        </p:spPr>
        <p:txBody>
          <a:bodyPr spcFirstLastPara="1" wrap="square" lIns="0" tIns="45700" rIns="36000" bIns="45700" anchor="ctr" anchorCtr="0">
            <a:noAutofit/>
          </a:bodyPr>
          <a:lstStyle>
            <a:lvl1pPr marL="0" marR="0" lvl="0" indent="0" algn="l" rtl="0">
              <a:spcBef>
                <a:spcPts val="0"/>
              </a:spcBef>
              <a:buNone/>
              <a:defRPr sz="1000" b="0" i="0" u="none" strike="noStrike" cap="none">
                <a:solidFill>
                  <a:schemeClr val="dk1"/>
                </a:solidFill>
                <a:latin typeface="Calibri"/>
                <a:ea typeface="Calibri"/>
                <a:cs typeface="Calibri"/>
                <a:sym typeface="Calibri"/>
              </a:defRPr>
            </a:lvl1pPr>
            <a:lvl2pPr marL="0" marR="0" lvl="1" indent="0" algn="l" rtl="0">
              <a:spcBef>
                <a:spcPts val="0"/>
              </a:spcBef>
              <a:buNone/>
              <a:defRPr sz="1000" b="0" i="0" u="none" strike="noStrike" cap="none">
                <a:solidFill>
                  <a:schemeClr val="dk1"/>
                </a:solidFill>
                <a:latin typeface="Calibri"/>
                <a:ea typeface="Calibri"/>
                <a:cs typeface="Calibri"/>
                <a:sym typeface="Calibri"/>
              </a:defRPr>
            </a:lvl2pPr>
            <a:lvl3pPr marL="0" marR="0" lvl="2" indent="0" algn="l" rtl="0">
              <a:spcBef>
                <a:spcPts val="0"/>
              </a:spcBef>
              <a:buNone/>
              <a:defRPr sz="1000" b="0" i="0" u="none" strike="noStrike" cap="none">
                <a:solidFill>
                  <a:schemeClr val="dk1"/>
                </a:solidFill>
                <a:latin typeface="Calibri"/>
                <a:ea typeface="Calibri"/>
                <a:cs typeface="Calibri"/>
                <a:sym typeface="Calibri"/>
              </a:defRPr>
            </a:lvl3pPr>
            <a:lvl4pPr marL="0" marR="0" lvl="3" indent="0" algn="l" rtl="0">
              <a:spcBef>
                <a:spcPts val="0"/>
              </a:spcBef>
              <a:buNone/>
              <a:defRPr sz="1000" b="0" i="0" u="none" strike="noStrike" cap="none">
                <a:solidFill>
                  <a:schemeClr val="dk1"/>
                </a:solidFill>
                <a:latin typeface="Calibri"/>
                <a:ea typeface="Calibri"/>
                <a:cs typeface="Calibri"/>
                <a:sym typeface="Calibri"/>
              </a:defRPr>
            </a:lvl4pPr>
            <a:lvl5pPr marL="0" marR="0" lvl="4" indent="0" algn="l" rtl="0">
              <a:spcBef>
                <a:spcPts val="0"/>
              </a:spcBef>
              <a:buNone/>
              <a:defRPr sz="1000" b="0" i="0" u="none" strike="noStrike" cap="none">
                <a:solidFill>
                  <a:schemeClr val="dk1"/>
                </a:solidFill>
                <a:latin typeface="Calibri"/>
                <a:ea typeface="Calibri"/>
                <a:cs typeface="Calibri"/>
                <a:sym typeface="Calibri"/>
              </a:defRPr>
            </a:lvl5pPr>
            <a:lvl6pPr marL="0" marR="0" lvl="5" indent="0" algn="l" rtl="0">
              <a:spcBef>
                <a:spcPts val="0"/>
              </a:spcBef>
              <a:buNone/>
              <a:defRPr sz="1000" b="0" i="0" u="none" strike="noStrike" cap="none">
                <a:solidFill>
                  <a:schemeClr val="dk1"/>
                </a:solidFill>
                <a:latin typeface="Calibri"/>
                <a:ea typeface="Calibri"/>
                <a:cs typeface="Calibri"/>
                <a:sym typeface="Calibri"/>
              </a:defRPr>
            </a:lvl6pPr>
            <a:lvl7pPr marL="0" marR="0" lvl="6" indent="0" algn="l" rtl="0">
              <a:spcBef>
                <a:spcPts val="0"/>
              </a:spcBef>
              <a:buNone/>
              <a:defRPr sz="1000" b="0" i="0" u="none" strike="noStrike" cap="none">
                <a:solidFill>
                  <a:schemeClr val="dk1"/>
                </a:solidFill>
                <a:latin typeface="Calibri"/>
                <a:ea typeface="Calibri"/>
                <a:cs typeface="Calibri"/>
                <a:sym typeface="Calibri"/>
              </a:defRPr>
            </a:lvl7pPr>
            <a:lvl8pPr marL="0" marR="0" lvl="7" indent="0" algn="l" rtl="0">
              <a:spcBef>
                <a:spcPts val="0"/>
              </a:spcBef>
              <a:buNone/>
              <a:defRPr sz="1000" b="0" i="0" u="none" strike="noStrike" cap="none">
                <a:solidFill>
                  <a:schemeClr val="dk1"/>
                </a:solidFill>
                <a:latin typeface="Calibri"/>
                <a:ea typeface="Calibri"/>
                <a:cs typeface="Calibri"/>
                <a:sym typeface="Calibri"/>
              </a:defRPr>
            </a:lvl8pPr>
            <a:lvl9pPr marL="0" marR="0" lvl="8" indent="0" algn="l" rtl="0">
              <a:spcBef>
                <a:spcPts val="0"/>
              </a:spcBef>
              <a:buNone/>
              <a:defRPr sz="10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
        <p:nvSpPr>
          <p:cNvPr id="13" name="Google Shape;13;p1"/>
          <p:cNvSpPr txBox="1">
            <a:spLocks noGrp="1"/>
          </p:cNvSpPr>
          <p:nvPr>
            <p:ph type="dt" idx="10"/>
          </p:nvPr>
        </p:nvSpPr>
        <p:spPr>
          <a:xfrm>
            <a:off x="457199" y="5159909"/>
            <a:ext cx="8161200" cy="180000"/>
          </a:xfrm>
          <a:prstGeom prst="rect">
            <a:avLst/>
          </a:prstGeom>
          <a:noFill/>
          <a:ln>
            <a:noFill/>
          </a:ln>
        </p:spPr>
        <p:txBody>
          <a:bodyPr spcFirstLastPara="1" wrap="square" lIns="90000" tIns="0" rIns="0" bIns="0" anchor="ctr" anchorCtr="0">
            <a:noAutofit/>
          </a:bodyPr>
          <a:lstStyle>
            <a:lvl1pPr marR="0" lvl="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ftr" idx="11"/>
          </p:nvPr>
        </p:nvSpPr>
        <p:spPr>
          <a:xfrm>
            <a:off x="457199" y="5355145"/>
            <a:ext cx="8161200" cy="180000"/>
          </a:xfrm>
          <a:prstGeom prst="rect">
            <a:avLst/>
          </a:prstGeom>
          <a:noFill/>
          <a:ln>
            <a:noFill/>
          </a:ln>
        </p:spPr>
        <p:txBody>
          <a:bodyPr spcFirstLastPara="1" wrap="square" lIns="90000" tIns="0" rIns="0" bIns="0" anchor="ctr" anchorCtr="0">
            <a:noAutofit/>
          </a:bodyPr>
          <a:lstStyle>
            <a:lvl1pPr marR="0" lvl="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3" r:id="rId3"/>
    <p:sldLayoutId id="2147483654" r:id="rId4"/>
    <p:sldLayoutId id="2147483663" r:id="rId5"/>
    <p:sldLayoutId id="2147483664" r:id="rId6"/>
    <p:sldLayoutId id="2147483665" r:id="rId7"/>
    <p:sldLayoutId id="2147483666" r:id="rId8"/>
    <p:sldLayoutId id="2147483668"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4"/>
          <p:cNvSpPr txBox="1">
            <a:spLocks noGrp="1"/>
          </p:cNvSpPr>
          <p:nvPr>
            <p:ph type="ctrTitle"/>
          </p:nvPr>
        </p:nvSpPr>
        <p:spPr>
          <a:xfrm>
            <a:off x="36466" y="248453"/>
            <a:ext cx="9108000" cy="1911421"/>
          </a:xfrm>
          <a:prstGeom prst="rect">
            <a:avLst/>
          </a:prstGeom>
          <a:noFill/>
          <a:ln>
            <a:noFill/>
          </a:ln>
        </p:spPr>
        <p:txBody>
          <a:bodyPr spcFirstLastPara="1" wrap="square" lIns="504000" tIns="180000" rIns="360000" bIns="90000" anchor="t" anchorCtr="0">
            <a:noAutofit/>
          </a:bodyPr>
          <a:lstStyle/>
          <a:p>
            <a:pPr lvl="0"/>
            <a:r>
              <a:rPr lang="en-US" dirty="0"/>
              <a:t>Getting involved in research - a workshop for practitioners</a:t>
            </a:r>
            <a:endParaRPr dirty="0"/>
          </a:p>
        </p:txBody>
      </p:sp>
      <p:sp>
        <p:nvSpPr>
          <p:cNvPr id="155" name="Google Shape;155;p24"/>
          <p:cNvSpPr txBox="1">
            <a:spLocks noGrp="1"/>
          </p:cNvSpPr>
          <p:nvPr>
            <p:ph type="subTitle" idx="1"/>
          </p:nvPr>
        </p:nvSpPr>
        <p:spPr>
          <a:xfrm>
            <a:off x="448723" y="2001854"/>
            <a:ext cx="8283485" cy="3160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1600"/>
              <a:buNone/>
            </a:pPr>
            <a:r>
              <a:rPr lang="en-GB" sz="2400" dirty="0"/>
              <a:t>Dr Emma Carduff, Head of Research and Innovation, Marie Curie</a:t>
            </a:r>
          </a:p>
          <a:p>
            <a:pPr marL="0" lvl="0" indent="0" algn="l" rtl="0">
              <a:spcBef>
                <a:spcPts val="0"/>
              </a:spcBef>
              <a:spcAft>
                <a:spcPts val="0"/>
              </a:spcAft>
              <a:buClr>
                <a:schemeClr val="lt1"/>
              </a:buClr>
              <a:buSzPts val="1600"/>
              <a:buNone/>
            </a:pPr>
            <a:endParaRPr lang="en-GB" sz="2400" dirty="0"/>
          </a:p>
          <a:p>
            <a:pPr marL="0" lvl="0" indent="0" algn="l" rtl="0">
              <a:spcBef>
                <a:spcPts val="0"/>
              </a:spcBef>
              <a:spcAft>
                <a:spcPts val="0"/>
              </a:spcAft>
              <a:buClr>
                <a:schemeClr val="lt1"/>
              </a:buClr>
              <a:buSzPts val="1600"/>
              <a:buNone/>
            </a:pPr>
            <a:r>
              <a:rPr lang="en-GB" sz="2400" dirty="0"/>
              <a:t>Sarah Stanley, Research Nurse, Marie Curie Hospice Liverpool</a:t>
            </a:r>
          </a:p>
          <a:p>
            <a:pPr marL="0" lvl="0" indent="0" algn="l" rtl="0">
              <a:spcBef>
                <a:spcPts val="0"/>
              </a:spcBef>
              <a:spcAft>
                <a:spcPts val="0"/>
              </a:spcAft>
              <a:buClr>
                <a:schemeClr val="lt1"/>
              </a:buClr>
              <a:buSzPts val="1600"/>
              <a:buNone/>
            </a:pPr>
            <a:endParaRPr lang="en-GB" sz="2400" dirty="0"/>
          </a:p>
          <a:p>
            <a:pPr marL="0" lvl="0" indent="0"/>
            <a:r>
              <a:rPr lang="en-GB" sz="2400" dirty="0"/>
              <a:t>Kasia Patynowska, Research Nurse, Marie Curie Hospice, Belfast </a:t>
            </a:r>
          </a:p>
          <a:p>
            <a:pPr marL="0" lvl="0" indent="0" algn="l" rtl="0">
              <a:spcBef>
                <a:spcPts val="0"/>
              </a:spcBef>
              <a:spcAft>
                <a:spcPts val="0"/>
              </a:spcAft>
              <a:buClr>
                <a:schemeClr val="lt1"/>
              </a:buClr>
              <a:buSzPts val="1600"/>
              <a:buNone/>
            </a:pPr>
            <a:endParaRPr lang="en-GB" sz="2400" dirty="0"/>
          </a:p>
          <a:p>
            <a:pPr marL="0" lvl="0" indent="0"/>
            <a:r>
              <a:rPr lang="en-GB" sz="2400" dirty="0"/>
              <a:t>Rachel Perry, Research Nurse, Marie Curie Hospice, West Midlands</a:t>
            </a:r>
          </a:p>
          <a:p>
            <a:pPr marL="0" lvl="0" indent="0" algn="l" rtl="0">
              <a:spcBef>
                <a:spcPts val="0"/>
              </a:spcBef>
              <a:spcAft>
                <a:spcPts val="0"/>
              </a:spcAft>
              <a:buClr>
                <a:schemeClr val="lt1"/>
              </a:buClr>
              <a:buSzPts val="1600"/>
              <a:buNone/>
            </a:pPr>
            <a:endParaRPr lang="en-GB" sz="2400" dirty="0"/>
          </a:p>
          <a:p>
            <a:pPr marL="0" lvl="0" indent="0" algn="l" rtl="0">
              <a:spcBef>
                <a:spcPts val="0"/>
              </a:spcBef>
              <a:spcAft>
                <a:spcPts val="0"/>
              </a:spcAft>
              <a:buClr>
                <a:schemeClr val="lt1"/>
              </a:buClr>
              <a:buSzPts val="1600"/>
              <a:buNone/>
            </a:pPr>
            <a:r>
              <a:rPr lang="en-GB" sz="2400" dirty="0"/>
              <a:t>Kate Maitland, Research Implementation Lead, Marie Curie</a:t>
            </a:r>
            <a:endParaRP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5"/>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600"/>
              <a:buFont typeface="Calibri"/>
              <a:buNone/>
            </a:pPr>
            <a:r>
              <a:rPr lang="en-GB" sz="3200" dirty="0"/>
              <a:t>Outline</a:t>
            </a:r>
            <a:endParaRPr sz="3200" dirty="0"/>
          </a:p>
        </p:txBody>
      </p:sp>
      <p:sp>
        <p:nvSpPr>
          <p:cNvPr id="163" name="Google Shape;163;p25"/>
          <p:cNvSpPr txBox="1">
            <a:spLocks noGrp="1"/>
          </p:cNvSpPr>
          <p:nvPr>
            <p:ph type="body" idx="1"/>
          </p:nvPr>
        </p:nvSpPr>
        <p:spPr>
          <a:xfrm>
            <a:off x="430107" y="1512495"/>
            <a:ext cx="3996000" cy="3430800"/>
          </a:xfrm>
          <a:prstGeom prst="rect">
            <a:avLst/>
          </a:prstGeom>
          <a:noFill/>
          <a:ln>
            <a:noFill/>
          </a:ln>
        </p:spPr>
        <p:txBody>
          <a:bodyPr spcFirstLastPara="1" wrap="square" lIns="91425" tIns="108000" rIns="91425" bIns="45700" anchor="t" anchorCtr="0">
            <a:noAutofit/>
          </a:bodyPr>
          <a:lstStyle/>
          <a:p>
            <a:pPr marL="361950" lvl="0" indent="-361950" algn="l" rtl="0">
              <a:spcBef>
                <a:spcPts val="0"/>
              </a:spcBef>
              <a:spcAft>
                <a:spcPts val="0"/>
              </a:spcAft>
              <a:buClr>
                <a:srgbClr val="414042"/>
              </a:buClr>
              <a:buSzPts val="2000"/>
              <a:buFont typeface="Calibri"/>
              <a:buAutoNum type="arabicPeriod"/>
            </a:pPr>
            <a:r>
              <a:rPr lang="en-GB" sz="2800" dirty="0"/>
              <a:t>Overview</a:t>
            </a:r>
            <a:endParaRPr sz="2800" dirty="0"/>
          </a:p>
          <a:p>
            <a:pPr marL="361950" lvl="0" indent="-361950" algn="l" rtl="0">
              <a:spcBef>
                <a:spcPts val="1200"/>
              </a:spcBef>
              <a:spcAft>
                <a:spcPts val="0"/>
              </a:spcAft>
              <a:buClr>
                <a:srgbClr val="414042"/>
              </a:buClr>
              <a:buSzPts val="2000"/>
              <a:buFont typeface="Calibri"/>
              <a:buAutoNum type="arabicPeriod"/>
            </a:pPr>
            <a:r>
              <a:rPr lang="en-GB" sz="2800" dirty="0"/>
              <a:t>Participant voice </a:t>
            </a:r>
            <a:endParaRPr sz="2800" dirty="0"/>
          </a:p>
          <a:p>
            <a:pPr marL="361950" lvl="0" indent="-361950" algn="l" rtl="0">
              <a:spcBef>
                <a:spcPts val="1200"/>
              </a:spcBef>
              <a:spcAft>
                <a:spcPts val="0"/>
              </a:spcAft>
              <a:buClr>
                <a:srgbClr val="414042"/>
              </a:buClr>
              <a:buSzPts val="2000"/>
              <a:buFont typeface="Calibri"/>
              <a:buAutoNum type="arabicPeriod"/>
            </a:pPr>
            <a:r>
              <a:rPr lang="en-GB" sz="2800" dirty="0"/>
              <a:t>Break out rooms</a:t>
            </a:r>
          </a:p>
          <a:p>
            <a:pPr marL="361950" lvl="0" indent="-361950" algn="l" rtl="0">
              <a:spcBef>
                <a:spcPts val="1200"/>
              </a:spcBef>
              <a:spcAft>
                <a:spcPts val="0"/>
              </a:spcAft>
              <a:buClr>
                <a:srgbClr val="414042"/>
              </a:buClr>
              <a:buSzPts val="2000"/>
              <a:buFont typeface="Calibri"/>
              <a:buAutoNum type="arabicPeriod"/>
            </a:pPr>
            <a:r>
              <a:rPr lang="en-GB" sz="2800" dirty="0"/>
              <a:t>Take home messages</a:t>
            </a:r>
            <a:endParaRPr sz="2800" dirty="0"/>
          </a:p>
        </p:txBody>
      </p:sp>
      <p:sp>
        <p:nvSpPr>
          <p:cNvPr id="164" name="Google Shape;164;p25"/>
          <p:cNvSpPr txBox="1">
            <a:spLocks noGrp="1"/>
          </p:cNvSpPr>
          <p:nvPr>
            <p:ph type="sldNum" idx="12"/>
          </p:nvPr>
        </p:nvSpPr>
        <p:spPr>
          <a:prstGeom prst="rect">
            <a:avLst/>
          </a:prstGeom>
          <a:noFill/>
          <a:ln>
            <a:noFill/>
          </a:ln>
        </p:spPr>
        <p:txBody>
          <a:bodyPr spcFirstLastPara="1" wrap="square" lIns="0" tIns="45700" rIns="36000" bIns="45700" anchor="ctr" anchorCtr="0">
            <a:noAutofit/>
          </a:bodyPr>
          <a:lstStyle/>
          <a:p>
            <a:pPr marL="0" lvl="0" indent="0" algn="l" rtl="0">
              <a:spcBef>
                <a:spcPts val="0"/>
              </a:spcBef>
              <a:spcAft>
                <a:spcPts val="0"/>
              </a:spcAft>
              <a:buNone/>
            </a:pPr>
            <a:fld id="{00000000-1234-1234-1234-123412341234}" type="slidenum">
              <a:rPr lang="en-GB"/>
              <a:t>2</a:t>
            </a:fld>
            <a:endParaRPr/>
          </a:p>
        </p:txBody>
      </p:sp>
      <p:sp>
        <p:nvSpPr>
          <p:cNvPr id="2" name="TextBox 1">
            <a:extLst>
              <a:ext uri="{FF2B5EF4-FFF2-40B4-BE49-F238E27FC236}">
                <a16:creationId xmlns:a16="http://schemas.microsoft.com/office/drawing/2014/main" id="{81EF2231-6D9B-4AFD-A3DA-852533230753}"/>
              </a:ext>
            </a:extLst>
          </p:cNvPr>
          <p:cNvSpPr txBox="1"/>
          <p:nvPr/>
        </p:nvSpPr>
        <p:spPr>
          <a:xfrm>
            <a:off x="4717895" y="760121"/>
            <a:ext cx="3581399" cy="2000548"/>
          </a:xfrm>
          <a:prstGeom prst="rect">
            <a:avLst/>
          </a:prstGeom>
          <a:noFill/>
        </p:spPr>
        <p:txBody>
          <a:bodyPr wrap="square" rtlCol="0">
            <a:spAutoFit/>
          </a:bodyPr>
          <a:lstStyle/>
          <a:p>
            <a:r>
              <a:rPr lang="en-GB" b="1" dirty="0"/>
              <a:t>Research Engagement </a:t>
            </a:r>
          </a:p>
          <a:p>
            <a:r>
              <a:rPr lang="en-GB" b="1" dirty="0"/>
              <a:t>Sarah Stanley</a:t>
            </a:r>
          </a:p>
          <a:p>
            <a:r>
              <a:rPr lang="en-US" sz="1200" i="1" dirty="0"/>
              <a:t>In order for research to take place in hospices and other palliative care settings it is important to consider how we can promote research engagement with healthcare professionals, patients and caregivers. In a journal club style, this session looks to break down barriers to research engagement, and consider ways to promote a research culture</a:t>
            </a:r>
            <a:endParaRPr lang="en-GB" sz="1200" i="1" dirty="0"/>
          </a:p>
        </p:txBody>
      </p:sp>
      <p:sp>
        <p:nvSpPr>
          <p:cNvPr id="3" name="TextBox 2">
            <a:extLst>
              <a:ext uri="{FF2B5EF4-FFF2-40B4-BE49-F238E27FC236}">
                <a16:creationId xmlns:a16="http://schemas.microsoft.com/office/drawing/2014/main" id="{677CC336-975B-4C14-BDD2-470C2251C0AA}"/>
              </a:ext>
            </a:extLst>
          </p:cNvPr>
          <p:cNvSpPr txBox="1"/>
          <p:nvPr/>
        </p:nvSpPr>
        <p:spPr>
          <a:xfrm>
            <a:off x="4726362" y="3072894"/>
            <a:ext cx="3581400" cy="2215991"/>
          </a:xfrm>
          <a:prstGeom prst="rect">
            <a:avLst/>
          </a:prstGeom>
          <a:noFill/>
        </p:spPr>
        <p:txBody>
          <a:bodyPr wrap="square" rtlCol="0">
            <a:spAutoFit/>
          </a:bodyPr>
          <a:lstStyle/>
          <a:p>
            <a:pPr fontAlgn="base"/>
            <a:r>
              <a:rPr lang="en-US" b="1" dirty="0"/>
              <a:t>Getting started with research</a:t>
            </a:r>
          </a:p>
          <a:p>
            <a:pPr fontAlgn="base"/>
            <a:r>
              <a:rPr lang="en-US" b="1" dirty="0"/>
              <a:t>Kasia Patynowska</a:t>
            </a:r>
            <a:r>
              <a:rPr lang="en-US" dirty="0"/>
              <a:t> </a:t>
            </a:r>
          </a:p>
          <a:p>
            <a:pPr fontAlgn="base"/>
            <a:r>
              <a:rPr lang="en-US" sz="1200" i="1" dirty="0"/>
              <a:t>Research is beneficial to patients, families, the public and to health and social care practitioners. Yet, many barriers exist for practitioners who would like to get more involved in the research. Some of them relate to confidence, competence, resources and the proximity to a supportive, research-enabling environment. In this session we will look at how to overcome some of the barriers. </a:t>
            </a:r>
          </a:p>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0227E89-C046-4C42-85F8-89B4D3B22B5A}"/>
              </a:ext>
            </a:extLst>
          </p:cNvPr>
          <p:cNvGraphicFramePr>
            <a:graphicFrameLocks noGrp="1"/>
          </p:cNvGraphicFramePr>
          <p:nvPr>
            <p:extLst>
              <p:ext uri="{D42A27DB-BD31-4B8C-83A1-F6EECF244321}">
                <p14:modId xmlns:p14="http://schemas.microsoft.com/office/powerpoint/2010/main" val="4240047896"/>
              </p:ext>
            </p:extLst>
          </p:nvPr>
        </p:nvGraphicFramePr>
        <p:xfrm>
          <a:off x="1674054" y="4973670"/>
          <a:ext cx="7128569" cy="1594040"/>
        </p:xfrm>
        <a:graphic>
          <a:graphicData uri="http://schemas.openxmlformats.org/drawingml/2006/table">
            <a:tbl>
              <a:tblPr/>
              <a:tblGrid>
                <a:gridCol w="725431">
                  <a:extLst>
                    <a:ext uri="{9D8B030D-6E8A-4147-A177-3AD203B41FA5}">
                      <a16:colId xmlns:a16="http://schemas.microsoft.com/office/drawing/2014/main" val="1030624180"/>
                    </a:ext>
                  </a:extLst>
                </a:gridCol>
                <a:gridCol w="5639018">
                  <a:extLst>
                    <a:ext uri="{9D8B030D-6E8A-4147-A177-3AD203B41FA5}">
                      <a16:colId xmlns:a16="http://schemas.microsoft.com/office/drawing/2014/main" val="1444046493"/>
                    </a:ext>
                  </a:extLst>
                </a:gridCol>
                <a:gridCol w="764120">
                  <a:extLst>
                    <a:ext uri="{9D8B030D-6E8A-4147-A177-3AD203B41FA5}">
                      <a16:colId xmlns:a16="http://schemas.microsoft.com/office/drawing/2014/main" val="333777003"/>
                    </a:ext>
                  </a:extLst>
                </a:gridCol>
              </a:tblGrid>
              <a:tr h="1165790">
                <a:tc>
                  <a:txBody>
                    <a:bodyPr/>
                    <a:lstStyle/>
                    <a:p>
                      <a:pPr algn="l" fontAlgn="auto"/>
                      <a:r>
                        <a:rPr lang="en-GB" sz="2000" b="1" i="1">
                          <a:solidFill>
                            <a:srgbClr val="FFFFFF"/>
                          </a:solidFill>
                          <a:effectLst/>
                          <a:latin typeface="Calibri" panose="020F0502020204030204" pitchFamily="34" charset="0"/>
                        </a:rPr>
                        <a:t>​</a:t>
                      </a:r>
                    </a:p>
                  </a:txBody>
                  <a:tcPr marL="65500" marR="65500" marT="32750" marB="3275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just" fontAlgn="base"/>
                      <a:r>
                        <a:rPr lang="en-US" sz="2000" b="0" i="1" dirty="0">
                          <a:solidFill>
                            <a:srgbClr val="0065BD"/>
                          </a:solidFill>
                          <a:effectLst/>
                          <a:latin typeface="Calibri" panose="020F0502020204030204" pitchFamily="34" charset="0"/>
                        </a:rPr>
                        <a:t>“I took part in the research as I want to make a difference and help others who are grieving or who have been bereaved and sharing what we do at the Men’s Shed will hopefully do that”</a:t>
                      </a:r>
                      <a:endParaRPr lang="en-US" sz="2000" b="1" i="1" dirty="0">
                        <a:solidFill>
                          <a:srgbClr val="FFFFFF"/>
                        </a:solidFill>
                        <a:effectLst/>
                      </a:endParaRPr>
                    </a:p>
                  </a:txBody>
                  <a:tcPr marL="65500" marR="65500" marT="32750" marB="3275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rowSpan="2">
                  <a:txBody>
                    <a:bodyPr/>
                    <a:lstStyle/>
                    <a:p>
                      <a:pPr algn="l" fontAlgn="base">
                        <a:buFont typeface="Arial" panose="020B0604020202020204" pitchFamily="34" charset="0"/>
                        <a:buNone/>
                      </a:pPr>
                      <a:endParaRPr lang="en-GB" sz="1900" b="1" i="0" baseline="-25000" dirty="0">
                        <a:solidFill>
                          <a:srgbClr val="547386"/>
                        </a:solidFill>
                        <a:effectLst/>
                        <a:latin typeface="Calibri" panose="020F0502020204030204" pitchFamily="34" charset="0"/>
                      </a:endParaRPr>
                    </a:p>
                  </a:txBody>
                  <a:tcPr marL="65500" marR="65500" marT="32750" marB="3275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498916139"/>
                  </a:ext>
                </a:extLst>
              </a:tr>
              <a:tr h="216746">
                <a:tc>
                  <a:txBody>
                    <a:bodyPr/>
                    <a:lstStyle/>
                    <a:p>
                      <a:pPr algn="l" fontAlgn="auto"/>
                      <a:r>
                        <a:rPr lang="en-GB" sz="1600" b="0" i="0">
                          <a:solidFill>
                            <a:srgbClr val="414042"/>
                          </a:solidFill>
                          <a:effectLst/>
                          <a:latin typeface="Calibri" panose="020F0502020204030204" pitchFamily="34" charset="0"/>
                        </a:rPr>
                        <a:t>​</a:t>
                      </a:r>
                    </a:p>
                  </a:txBody>
                  <a:tcPr marL="65500" marR="65500" marT="32750" marB="3275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just" fontAlgn="auto"/>
                      <a:r>
                        <a:rPr lang="en-GB" sz="1100" b="0" i="0" dirty="0">
                          <a:solidFill>
                            <a:srgbClr val="414042"/>
                          </a:solidFill>
                          <a:effectLst/>
                          <a:latin typeface="Calibri" panose="020F0502020204030204" pitchFamily="34" charset="0"/>
                        </a:rPr>
                        <a:t>​</a:t>
                      </a:r>
                    </a:p>
                  </a:txBody>
                  <a:tcPr marL="65500" marR="65500" marT="32750" marB="3275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3547575962"/>
                  </a:ext>
                </a:extLst>
              </a:tr>
            </a:tbl>
          </a:graphicData>
        </a:graphic>
      </p:graphicFrame>
      <p:sp>
        <p:nvSpPr>
          <p:cNvPr id="174" name="Google Shape;174;p26"/>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342900" lvl="0" indent="-342900">
              <a:buFont typeface="Arial" panose="020B0604020202020204" pitchFamily="34" charset="0"/>
              <a:buChar char="•"/>
            </a:pPr>
            <a:endParaRPr lang="en-US" sz="2000" b="0" dirty="0"/>
          </a:p>
          <a:p>
            <a:pPr marL="0" lvl="0" indent="0"/>
            <a:endParaRPr lang="en-US" sz="2400" dirty="0"/>
          </a:p>
          <a:p>
            <a:pPr marL="0" lvl="0" indent="0"/>
            <a:endParaRPr lang="en-US" sz="2400" dirty="0"/>
          </a:p>
          <a:p>
            <a:pPr marL="0" lvl="0" indent="0"/>
            <a:endParaRPr lang="en-US" sz="2400" dirty="0"/>
          </a:p>
          <a:p>
            <a:pPr marL="0" lvl="0" indent="0"/>
            <a:endParaRPr lang="en-US" sz="2400" dirty="0"/>
          </a:p>
        </p:txBody>
      </p:sp>
      <p:sp>
        <p:nvSpPr>
          <p:cNvPr id="2" name="Text Placeholder 1">
            <a:extLst>
              <a:ext uri="{FF2B5EF4-FFF2-40B4-BE49-F238E27FC236}">
                <a16:creationId xmlns:a16="http://schemas.microsoft.com/office/drawing/2014/main" id="{D80DD39F-521C-48CD-B1F6-A4C274A2CA92}"/>
              </a:ext>
            </a:extLst>
          </p:cNvPr>
          <p:cNvSpPr>
            <a:spLocks noGrp="1"/>
          </p:cNvSpPr>
          <p:nvPr>
            <p:ph type="body" idx="2"/>
          </p:nvPr>
        </p:nvSpPr>
        <p:spPr/>
        <p:txBody>
          <a:bodyPr/>
          <a:lstStyle/>
          <a:p>
            <a:endParaRPr lang="en-GB" dirty="0"/>
          </a:p>
        </p:txBody>
      </p:sp>
      <p:sp>
        <p:nvSpPr>
          <p:cNvPr id="173" name="Google Shape;173;p26"/>
          <p:cNvSpPr txBox="1">
            <a:spLocks noGrp="1"/>
          </p:cNvSpPr>
          <p:nvPr>
            <p:ph type="sldNum" idx="12"/>
          </p:nvPr>
        </p:nvSpPr>
        <p:spPr>
          <a:prstGeom prst="rect">
            <a:avLst/>
          </a:prstGeom>
          <a:noFill/>
          <a:ln>
            <a:noFill/>
          </a:ln>
        </p:spPr>
        <p:txBody>
          <a:bodyPr spcFirstLastPara="1" wrap="square" lIns="0" tIns="45700" rIns="36000" bIns="45700" anchor="ctr" anchorCtr="0">
            <a:noAutofit/>
          </a:bodyPr>
          <a:lstStyle/>
          <a:p>
            <a:pPr marL="0" lvl="0" indent="0" algn="l" rtl="0">
              <a:spcBef>
                <a:spcPts val="0"/>
              </a:spcBef>
              <a:spcAft>
                <a:spcPts val="0"/>
              </a:spcAft>
              <a:buNone/>
            </a:pPr>
            <a:fld id="{00000000-1234-1234-1234-123412341234}" type="slidenum">
              <a:rPr lang="en-GB"/>
              <a:t>3</a:t>
            </a:fld>
            <a:endParaRPr/>
          </a:p>
        </p:txBody>
      </p:sp>
      <p:sp>
        <p:nvSpPr>
          <p:cNvPr id="170" name="Google Shape;170;p26"/>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r>
              <a:rPr lang="en-GB" dirty="0"/>
              <a:t>Why should you or organisation get started in research?</a:t>
            </a:r>
            <a:br>
              <a:rPr lang="en-GB" dirty="0"/>
            </a:br>
            <a:endParaRPr dirty="0"/>
          </a:p>
        </p:txBody>
      </p:sp>
      <p:sp>
        <p:nvSpPr>
          <p:cNvPr id="3" name="TextBox 2">
            <a:extLst>
              <a:ext uri="{FF2B5EF4-FFF2-40B4-BE49-F238E27FC236}">
                <a16:creationId xmlns:a16="http://schemas.microsoft.com/office/drawing/2014/main" id="{CE819480-8C17-4C20-AC4E-74700A9A8981}"/>
              </a:ext>
            </a:extLst>
          </p:cNvPr>
          <p:cNvSpPr txBox="1"/>
          <p:nvPr/>
        </p:nvSpPr>
        <p:spPr>
          <a:xfrm>
            <a:off x="800130" y="1558198"/>
            <a:ext cx="7476683" cy="830997"/>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Patients and families want the opportunity to participate!</a:t>
            </a:r>
          </a:p>
          <a:p>
            <a:r>
              <a:rPr lang="en-US" sz="2400" dirty="0">
                <a:latin typeface="Calibri" panose="020F0502020204030204" pitchFamily="34" charset="0"/>
                <a:cs typeface="Calibri" panose="020F0502020204030204" pitchFamily="34" charset="0"/>
              </a:rPr>
              <a:t> </a:t>
            </a:r>
            <a:endParaRPr lang="en-GB" sz="2400" dirty="0">
              <a:latin typeface="Calibri" panose="020F0502020204030204" pitchFamily="34" charset="0"/>
              <a:cs typeface="Calibri" panose="020F0502020204030204" pitchFamily="34" charset="0"/>
            </a:endParaRPr>
          </a:p>
        </p:txBody>
      </p:sp>
      <p:pic>
        <p:nvPicPr>
          <p:cNvPr id="1026" name="Picture 2" descr="jack of diamonds playing card">
            <a:extLst>
              <a:ext uri="{FF2B5EF4-FFF2-40B4-BE49-F238E27FC236}">
                <a16:creationId xmlns:a16="http://schemas.microsoft.com/office/drawing/2014/main" id="{A96DEE70-6CF0-467A-899A-13783130BE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4151" y="2389195"/>
            <a:ext cx="2527690" cy="17534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4822D90D-4DBF-4892-85C8-2ADAB133FFB7}"/>
              </a:ext>
            </a:extLst>
          </p:cNvPr>
          <p:cNvGraphicFramePr>
            <a:graphicFrameLocks noGrp="1"/>
          </p:cNvGraphicFramePr>
          <p:nvPr>
            <p:extLst>
              <p:ext uri="{D42A27DB-BD31-4B8C-83A1-F6EECF244321}">
                <p14:modId xmlns:p14="http://schemas.microsoft.com/office/powerpoint/2010/main" val="1408903711"/>
              </p:ext>
            </p:extLst>
          </p:nvPr>
        </p:nvGraphicFramePr>
        <p:xfrm>
          <a:off x="180240" y="1415078"/>
          <a:ext cx="8439503" cy="3287548"/>
        </p:xfrm>
        <a:graphic>
          <a:graphicData uri="http://schemas.openxmlformats.org/drawingml/2006/table">
            <a:tbl>
              <a:tblPr/>
              <a:tblGrid>
                <a:gridCol w="858837">
                  <a:extLst>
                    <a:ext uri="{9D8B030D-6E8A-4147-A177-3AD203B41FA5}">
                      <a16:colId xmlns:a16="http://schemas.microsoft.com/office/drawing/2014/main" val="2844380737"/>
                    </a:ext>
                  </a:extLst>
                </a:gridCol>
                <a:gridCol w="6676025">
                  <a:extLst>
                    <a:ext uri="{9D8B030D-6E8A-4147-A177-3AD203B41FA5}">
                      <a16:colId xmlns:a16="http://schemas.microsoft.com/office/drawing/2014/main" val="3179401333"/>
                    </a:ext>
                  </a:extLst>
                </a:gridCol>
                <a:gridCol w="904641">
                  <a:extLst>
                    <a:ext uri="{9D8B030D-6E8A-4147-A177-3AD203B41FA5}">
                      <a16:colId xmlns:a16="http://schemas.microsoft.com/office/drawing/2014/main" val="3771998664"/>
                    </a:ext>
                  </a:extLst>
                </a:gridCol>
              </a:tblGrid>
              <a:tr h="2732422">
                <a:tc>
                  <a:txBody>
                    <a:bodyPr/>
                    <a:lstStyle/>
                    <a:p>
                      <a:pPr algn="l" fontAlgn="auto"/>
                      <a:r>
                        <a:rPr lang="en-GB" sz="2000" b="1" i="1" dirty="0">
                          <a:solidFill>
                            <a:srgbClr val="FFFFFF"/>
                          </a:solidFill>
                          <a:effectLst/>
                          <a:latin typeface="Calibri" panose="020F0502020204030204" pitchFamily="34" charset="0"/>
                        </a:rPr>
                        <a:t>​</a:t>
                      </a:r>
                    </a:p>
                  </a:txBody>
                  <a:tcPr marL="43575" marR="43575" marT="21787" marB="2178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just" fontAlgn="base"/>
                      <a:r>
                        <a:rPr lang="en-US" sz="2000" b="0" i="1" dirty="0">
                          <a:solidFill>
                            <a:srgbClr val="0065BD"/>
                          </a:solidFill>
                          <a:effectLst/>
                          <a:latin typeface="Calibri" panose="020F0502020204030204" pitchFamily="34" charset="0"/>
                        </a:rPr>
                        <a:t>“For me it was about being able to share my thoughts and experiences with someone who was interested in what had happened to me…</a:t>
                      </a:r>
                      <a:r>
                        <a:rPr lang="en-US" sz="2000" b="1" i="1" dirty="0">
                          <a:solidFill>
                            <a:srgbClr val="FFFFFF"/>
                          </a:solidFill>
                          <a:effectLst/>
                          <a:latin typeface="Calibri" panose="020F0502020204030204" pitchFamily="34" charset="0"/>
                        </a:rPr>
                        <a:t>​</a:t>
                      </a:r>
                      <a:r>
                        <a:rPr lang="en-US" sz="2000" b="0" i="1" dirty="0">
                          <a:solidFill>
                            <a:srgbClr val="0065BD"/>
                          </a:solidFill>
                          <a:effectLst/>
                          <a:latin typeface="Calibri" panose="020F0502020204030204" pitchFamily="34" charset="0"/>
                        </a:rPr>
                        <a:t>Being face to face rather than on the phone or computer was important to me as I could see… and I could see that she was truly interested and was really listening. She had taken the time and I wasn’t rushed. </a:t>
                      </a:r>
                      <a:r>
                        <a:rPr lang="en-US" sz="2000" b="1" i="1" dirty="0">
                          <a:solidFill>
                            <a:srgbClr val="FFFFFF"/>
                          </a:solidFill>
                          <a:effectLst/>
                          <a:latin typeface="Calibri" panose="020F0502020204030204" pitchFamily="34" charset="0"/>
                        </a:rPr>
                        <a:t>​​</a:t>
                      </a:r>
                      <a:endParaRPr lang="en-US" sz="2000" b="1" i="1" dirty="0">
                        <a:solidFill>
                          <a:srgbClr val="FFFFFF"/>
                        </a:solidFill>
                        <a:effectLst/>
                      </a:endParaRPr>
                    </a:p>
                    <a:p>
                      <a:pPr algn="just" fontAlgn="base"/>
                      <a:r>
                        <a:rPr lang="en-US" sz="2000" b="0" i="1" dirty="0">
                          <a:solidFill>
                            <a:srgbClr val="0065BD"/>
                          </a:solidFill>
                          <a:effectLst/>
                          <a:latin typeface="Calibri" panose="020F0502020204030204" pitchFamily="34" charset="0"/>
                        </a:rPr>
                        <a:t>When I got home my daughter asked what I had got from it and I could say quite honestly that I felt better, I had got things off my chest that I hadn’t been able to say before. I knew that I was going to make a difference to other men out there”</a:t>
                      </a:r>
                      <a:r>
                        <a:rPr lang="en-US" sz="2000" b="1" i="1" dirty="0">
                          <a:solidFill>
                            <a:srgbClr val="FFFFFF"/>
                          </a:solidFill>
                          <a:effectLst/>
                          <a:latin typeface="Calibri" panose="020F0502020204030204" pitchFamily="34" charset="0"/>
                        </a:rPr>
                        <a:t>​</a:t>
                      </a:r>
                      <a:endParaRPr lang="en-US" sz="2000" b="1" i="1" dirty="0">
                        <a:solidFill>
                          <a:srgbClr val="FFFFFF"/>
                        </a:solidFill>
                        <a:effectLst/>
                      </a:endParaRPr>
                    </a:p>
                  </a:txBody>
                  <a:tcPr marL="43575" marR="43575" marT="21787" marB="2178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rowSpan="2">
                  <a:txBody>
                    <a:bodyPr/>
                    <a:lstStyle/>
                    <a:p>
                      <a:pPr algn="l" fontAlgn="base">
                        <a:buFont typeface="Arial" panose="020B0604020202020204" pitchFamily="34" charset="0"/>
                        <a:buChar char="•"/>
                      </a:pPr>
                      <a:r>
                        <a:rPr lang="en-GB" sz="1300" b="1" i="0" baseline="-25000" dirty="0">
                          <a:solidFill>
                            <a:srgbClr val="547386"/>
                          </a:solidFill>
                          <a:effectLst/>
                          <a:latin typeface="Calibri" panose="020F0502020204030204" pitchFamily="34" charset="0"/>
                        </a:rPr>
                        <a:t>​</a:t>
                      </a:r>
                    </a:p>
                  </a:txBody>
                  <a:tcPr marL="43575" marR="43575" marT="21787" marB="21787"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929461039"/>
                  </a:ext>
                </a:extLst>
              </a:tr>
              <a:tr h="135743">
                <a:tc>
                  <a:txBody>
                    <a:bodyPr/>
                    <a:lstStyle/>
                    <a:p>
                      <a:pPr algn="l" fontAlgn="auto"/>
                      <a:r>
                        <a:rPr lang="en-GB" sz="1000" b="0" i="0">
                          <a:solidFill>
                            <a:srgbClr val="414042"/>
                          </a:solidFill>
                          <a:effectLst/>
                          <a:latin typeface="Calibri" panose="020F0502020204030204" pitchFamily="34" charset="0"/>
                        </a:rPr>
                        <a:t>​</a:t>
                      </a:r>
                    </a:p>
                  </a:txBody>
                  <a:tcPr marL="43575" marR="43575" marT="21787" marB="2178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just" fontAlgn="auto"/>
                      <a:r>
                        <a:rPr lang="en-GB" sz="800" b="0" i="0" dirty="0">
                          <a:solidFill>
                            <a:srgbClr val="414042"/>
                          </a:solidFill>
                          <a:effectLst/>
                          <a:latin typeface="Calibri" panose="020F0502020204030204" pitchFamily="34" charset="0"/>
                        </a:rPr>
                        <a:t>​</a:t>
                      </a:r>
                    </a:p>
                  </a:txBody>
                  <a:tcPr marL="43575" marR="43575" marT="21787" marB="21787">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vMerge="1">
                  <a:txBody>
                    <a:bodyPr/>
                    <a:lstStyle/>
                    <a:p>
                      <a:endParaRPr lang="en-GB"/>
                    </a:p>
                  </a:txBody>
                  <a:tcPr/>
                </a:tc>
                <a:extLst>
                  <a:ext uri="{0D108BD9-81ED-4DB2-BD59-A6C34878D82A}">
                    <a16:rowId xmlns:a16="http://schemas.microsoft.com/office/drawing/2014/main" val="4193140686"/>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6"/>
          <p:cNvSpPr txBox="1">
            <a:spLocks noGrp="1"/>
          </p:cNvSpPr>
          <p:nvPr>
            <p:ph type="title"/>
          </p:nvPr>
        </p:nvSpPr>
        <p:spPr>
          <a:xfrm>
            <a:off x="487946" y="224036"/>
            <a:ext cx="8161200" cy="904774"/>
          </a:xfrm>
          <a:prstGeom prst="rect">
            <a:avLst/>
          </a:prstGeom>
          <a:noFill/>
          <a:ln>
            <a:noFill/>
          </a:ln>
        </p:spPr>
        <p:txBody>
          <a:bodyPr spcFirstLastPara="1" wrap="square" lIns="91425" tIns="45700" rIns="91425" bIns="45700" anchor="t" anchorCtr="0">
            <a:normAutofit/>
          </a:bodyPr>
          <a:lstStyle/>
          <a:p>
            <a:pPr lvl="0"/>
            <a:r>
              <a:rPr lang="en-GB" dirty="0"/>
              <a:t>Why should you or organisation get started in research?</a:t>
            </a:r>
            <a:endParaRPr dirty="0"/>
          </a:p>
        </p:txBody>
      </p:sp>
      <p:sp>
        <p:nvSpPr>
          <p:cNvPr id="173" name="Google Shape;173;p26"/>
          <p:cNvSpPr txBox="1">
            <a:spLocks noGrp="1"/>
          </p:cNvSpPr>
          <p:nvPr>
            <p:ph type="sldNum" idx="12"/>
          </p:nvPr>
        </p:nvSpPr>
        <p:spPr>
          <a:xfrm>
            <a:off x="180240" y="5982786"/>
            <a:ext cx="432000" cy="215660"/>
          </a:xfrm>
          <a:prstGeom prst="rect">
            <a:avLst/>
          </a:prstGeom>
          <a:noFill/>
          <a:ln>
            <a:noFill/>
          </a:ln>
        </p:spPr>
        <p:txBody>
          <a:bodyPr spcFirstLastPara="1" wrap="square" lIns="0" tIns="45700" rIns="36000" bIns="45700" anchor="ctr" anchorCtr="0">
            <a:noAutofit/>
          </a:bodyPr>
          <a:lstStyle/>
          <a:p>
            <a:pPr marL="0" lvl="0" indent="0" algn="l" rtl="0">
              <a:spcBef>
                <a:spcPts val="0"/>
              </a:spcBef>
              <a:spcAft>
                <a:spcPts val="0"/>
              </a:spcAft>
              <a:buNone/>
            </a:pPr>
            <a:fld id="{00000000-1234-1234-1234-123412341234}" type="slidenum">
              <a:rPr lang="en-GB"/>
              <a:t>4</a:t>
            </a:fld>
            <a:endParaRPr/>
          </a:p>
        </p:txBody>
      </p:sp>
      <p:sp>
        <p:nvSpPr>
          <p:cNvPr id="174" name="Google Shape;174;p26"/>
          <p:cNvSpPr txBox="1">
            <a:spLocks noGrp="1"/>
          </p:cNvSpPr>
          <p:nvPr>
            <p:ph type="body" idx="1"/>
          </p:nvPr>
        </p:nvSpPr>
        <p:spPr>
          <a:xfrm>
            <a:off x="316915" y="807077"/>
            <a:ext cx="8587933" cy="3430587"/>
          </a:xfrm>
          <a:prstGeom prst="rect">
            <a:avLst/>
          </a:prstGeom>
          <a:noFill/>
          <a:ln>
            <a:noFill/>
          </a:ln>
        </p:spPr>
        <p:txBody>
          <a:bodyPr spcFirstLastPara="1" wrap="square" lIns="91425" tIns="45700" rIns="91425" bIns="45700" anchor="t" anchorCtr="0">
            <a:noAutofit/>
          </a:bodyPr>
          <a:lstStyle/>
          <a:p>
            <a:pPr marL="0" lvl="0" indent="0"/>
            <a:endParaRPr lang="en-US" sz="2000" b="0" dirty="0"/>
          </a:p>
          <a:p>
            <a:pPr marL="342900" lvl="0" indent="-342900">
              <a:buFont typeface="Arial" panose="020B0604020202020204" pitchFamily="34" charset="0"/>
              <a:buChar char="•"/>
            </a:pPr>
            <a:r>
              <a:rPr lang="en-US" sz="2200" b="0" dirty="0"/>
              <a:t>Understand the population you serve</a:t>
            </a:r>
          </a:p>
          <a:p>
            <a:pPr marL="342900" lvl="0" indent="-342900">
              <a:buFont typeface="Arial" panose="020B0604020202020204" pitchFamily="34" charset="0"/>
              <a:buChar char="•"/>
            </a:pPr>
            <a:endParaRPr lang="en-US" sz="2200" b="0" dirty="0"/>
          </a:p>
          <a:p>
            <a:pPr marL="342900" lvl="0" indent="-342900">
              <a:buFont typeface="Arial" panose="020B0604020202020204" pitchFamily="34" charset="0"/>
              <a:buChar char="•"/>
            </a:pPr>
            <a:r>
              <a:rPr lang="en-US" sz="2200" b="0" dirty="0"/>
              <a:t>Identify important questions – often can only be answered through research</a:t>
            </a:r>
          </a:p>
          <a:p>
            <a:pPr marL="342900" lvl="0" indent="-342900">
              <a:buFont typeface="Arial" panose="020B0604020202020204" pitchFamily="34" charset="0"/>
              <a:buChar char="•"/>
            </a:pPr>
            <a:endParaRPr lang="en-US" sz="2200" b="0" dirty="0"/>
          </a:p>
          <a:p>
            <a:pPr marL="342900" lvl="0" indent="-342900">
              <a:buFont typeface="Arial" panose="020B0604020202020204" pitchFamily="34" charset="0"/>
              <a:buChar char="•"/>
            </a:pPr>
            <a:r>
              <a:rPr lang="en-US" sz="2200" b="0" dirty="0"/>
              <a:t>Produce up to date, targeted evidence to deliver the best care</a:t>
            </a:r>
          </a:p>
          <a:p>
            <a:pPr marL="342900" lvl="0" indent="-342900">
              <a:buFont typeface="Arial" panose="020B0604020202020204" pitchFamily="34" charset="0"/>
              <a:buChar char="•"/>
            </a:pPr>
            <a:endParaRPr lang="en-US" sz="2200" b="0" dirty="0"/>
          </a:p>
          <a:p>
            <a:pPr marL="342900" lvl="0" indent="-342900">
              <a:buFont typeface="Arial" panose="020B0604020202020204" pitchFamily="34" charset="0"/>
              <a:buChar char="•"/>
            </a:pPr>
            <a:r>
              <a:rPr lang="en-US" sz="2200" b="0" dirty="0"/>
              <a:t>Produce the evidence to implement change to drive improvements</a:t>
            </a:r>
          </a:p>
          <a:p>
            <a:pPr marL="342900" lvl="0" indent="-342900">
              <a:buFont typeface="Arial" panose="020B0604020202020204" pitchFamily="34" charset="0"/>
              <a:buChar char="•"/>
            </a:pPr>
            <a:endParaRPr lang="en-US" sz="2200" b="0" dirty="0"/>
          </a:p>
          <a:p>
            <a:pPr marL="342900" lvl="0" indent="-342900">
              <a:buFont typeface="Arial" panose="020B0604020202020204" pitchFamily="34" charset="0"/>
              <a:buChar char="•"/>
            </a:pPr>
            <a:r>
              <a:rPr lang="en-US" sz="2200" b="0" dirty="0"/>
              <a:t>It can bring in money</a:t>
            </a:r>
          </a:p>
          <a:p>
            <a:pPr marL="342900" lvl="0" indent="-342900">
              <a:buFont typeface="Arial" panose="020B0604020202020204" pitchFamily="34" charset="0"/>
              <a:buChar char="•"/>
            </a:pPr>
            <a:endParaRPr lang="en-US" sz="2200" b="0" dirty="0"/>
          </a:p>
          <a:p>
            <a:pPr marL="342900" lvl="0" indent="-342900">
              <a:buFont typeface="Arial" panose="020B0604020202020204" pitchFamily="34" charset="0"/>
              <a:buChar char="•"/>
            </a:pPr>
            <a:r>
              <a:rPr lang="en-US" sz="2200" b="0" dirty="0"/>
              <a:t>Personal and professional development</a:t>
            </a:r>
          </a:p>
          <a:p>
            <a:pPr marL="0" lvl="0" indent="0"/>
            <a:endParaRPr lang="en-US" sz="2400" dirty="0"/>
          </a:p>
          <a:p>
            <a:pPr marL="0" lvl="0" indent="0"/>
            <a:endParaRPr lang="en-US" sz="2400" dirty="0"/>
          </a:p>
          <a:p>
            <a:pPr marL="0" lvl="0" indent="0"/>
            <a:endParaRPr lang="en-US" sz="2400" dirty="0"/>
          </a:p>
          <a:p>
            <a:pPr marL="0" lvl="0" indent="0"/>
            <a:endParaRPr lang="en-US" sz="2400" dirty="0"/>
          </a:p>
        </p:txBody>
      </p:sp>
    </p:spTree>
    <p:extLst>
      <p:ext uri="{BB962C8B-B14F-4D97-AF65-F5344CB8AC3E}">
        <p14:creationId xmlns:p14="http://schemas.microsoft.com/office/powerpoint/2010/main" val="3106406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0351" y="260648"/>
            <a:ext cx="8496944" cy="492443"/>
          </a:xfrm>
          <a:prstGeom prst="rect">
            <a:avLst/>
          </a:prstGeom>
          <a:noFill/>
        </p:spPr>
        <p:txBody>
          <a:bodyPr wrap="square" rtlCol="0">
            <a:spAutoFit/>
          </a:bodyPr>
          <a:lstStyle/>
          <a:p>
            <a:r>
              <a:rPr lang="en-GB" sz="2600" b="1" dirty="0">
                <a:latin typeface="Calibri" panose="020F0502020204030204" pitchFamily="34" charset="0"/>
                <a:cs typeface="Calibri" panose="020F0502020204030204" pitchFamily="34" charset="0"/>
              </a:rPr>
              <a:t>Place-based Research at Marie Curie</a:t>
            </a:r>
            <a:endParaRPr lang="en-US" sz="2600" b="1" dirty="0">
              <a:solidFill>
                <a:schemeClr val="accent1"/>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2550A297-802E-4130-8CFA-A884B09B3E95}"/>
              </a:ext>
            </a:extLst>
          </p:cNvPr>
          <p:cNvPicPr>
            <a:picLocks noChangeAspect="1"/>
          </p:cNvPicPr>
          <p:nvPr/>
        </p:nvPicPr>
        <p:blipFill>
          <a:blip r:embed="rId3"/>
          <a:stretch>
            <a:fillRect/>
          </a:stretch>
        </p:blipFill>
        <p:spPr>
          <a:xfrm>
            <a:off x="102367" y="913389"/>
            <a:ext cx="8922251" cy="4573011"/>
          </a:xfrm>
          <a:prstGeom prst="rect">
            <a:avLst/>
          </a:prstGeom>
        </p:spPr>
      </p:pic>
    </p:spTree>
    <p:extLst>
      <p:ext uri="{BB962C8B-B14F-4D97-AF65-F5344CB8AC3E}">
        <p14:creationId xmlns:p14="http://schemas.microsoft.com/office/powerpoint/2010/main" val="424055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2EEA8B-0427-4CB4-AFD8-DC89BF53D51B}"/>
              </a:ext>
            </a:extLst>
          </p:cNvPr>
          <p:cNvSpPr>
            <a:spLocks noGrp="1"/>
          </p:cNvSpPr>
          <p:nvPr>
            <p:ph type="ctrTitle"/>
          </p:nvPr>
        </p:nvSpPr>
        <p:spPr/>
        <p:txBody>
          <a:bodyPr/>
          <a:lstStyle/>
          <a:p>
            <a:r>
              <a:rPr lang="en-GB" dirty="0">
                <a:solidFill>
                  <a:schemeClr val="tx1"/>
                </a:solidFill>
              </a:rPr>
              <a:t>Take home messages</a:t>
            </a:r>
          </a:p>
        </p:txBody>
      </p:sp>
      <p:sp>
        <p:nvSpPr>
          <p:cNvPr id="4" name="Subtitle 3">
            <a:extLst>
              <a:ext uri="{FF2B5EF4-FFF2-40B4-BE49-F238E27FC236}">
                <a16:creationId xmlns:a16="http://schemas.microsoft.com/office/drawing/2014/main" id="{1A317C1D-4C63-4DCF-AE7E-42B8C7B06D14}"/>
              </a:ext>
            </a:extLst>
          </p:cNvPr>
          <p:cNvSpPr>
            <a:spLocks noGrp="1"/>
          </p:cNvSpPr>
          <p:nvPr>
            <p:ph type="subTitle" idx="1"/>
          </p:nvPr>
        </p:nvSpPr>
        <p:spPr>
          <a:xfrm>
            <a:off x="382212" y="1400217"/>
            <a:ext cx="7636371" cy="428581"/>
          </a:xfrm>
        </p:spPr>
        <p:txBody>
          <a:bodyPr/>
          <a:lstStyle/>
          <a:p>
            <a:pPr marL="285750" indent="-285750">
              <a:buFont typeface="Arial" panose="020B0604020202020204" pitchFamily="34" charset="0"/>
              <a:buChar char="•"/>
            </a:pPr>
            <a:r>
              <a:rPr lang="en-GB" sz="1800" dirty="0">
                <a:solidFill>
                  <a:schemeClr val="tx1"/>
                </a:solidFill>
              </a:rPr>
              <a:t>There are lots of ways to be involved in research but start with a curiosity and a desire to change </a:t>
            </a:r>
          </a:p>
          <a:p>
            <a:pPr marL="285750" indent="-285750">
              <a:buFont typeface="Arial" panose="020B0604020202020204" pitchFamily="34" charset="0"/>
              <a:buChar char="•"/>
            </a:pPr>
            <a:endParaRPr lang="en-GB" sz="1800" dirty="0">
              <a:solidFill>
                <a:schemeClr val="tx1"/>
              </a:solidFill>
            </a:endParaRPr>
          </a:p>
          <a:p>
            <a:pPr marL="285750" indent="-285750">
              <a:buFont typeface="Arial" panose="020B0604020202020204" pitchFamily="34" charset="0"/>
              <a:buChar char="•"/>
            </a:pPr>
            <a:r>
              <a:rPr lang="en-GB" sz="1800" dirty="0">
                <a:solidFill>
                  <a:schemeClr val="tx1"/>
                </a:solidFill>
              </a:rPr>
              <a:t>Patients and families want to be involved in research so if you can give them the opportunity</a:t>
            </a:r>
          </a:p>
          <a:p>
            <a:pPr marL="285750" indent="-285750">
              <a:buFont typeface="Arial" panose="020B0604020202020204" pitchFamily="34" charset="0"/>
              <a:buChar char="•"/>
            </a:pPr>
            <a:endParaRPr lang="en-GB" sz="1800" dirty="0">
              <a:solidFill>
                <a:schemeClr val="tx1"/>
              </a:solidFill>
            </a:endParaRPr>
          </a:p>
          <a:p>
            <a:pPr marL="285750" indent="-285750">
              <a:buFont typeface="Arial" panose="020B0604020202020204" pitchFamily="34" charset="0"/>
              <a:buChar char="•"/>
            </a:pPr>
            <a:r>
              <a:rPr lang="en-GB" sz="1800" dirty="0">
                <a:solidFill>
                  <a:schemeClr val="tx1"/>
                </a:solidFill>
              </a:rPr>
              <a:t>Embedded, dedicated and passionate champions</a:t>
            </a:r>
          </a:p>
          <a:p>
            <a:pPr marL="285750" indent="-285750">
              <a:buFont typeface="Arial" panose="020B0604020202020204" pitchFamily="34" charset="0"/>
              <a:buChar char="•"/>
            </a:pPr>
            <a:endParaRPr lang="en-GB" sz="1800" dirty="0">
              <a:solidFill>
                <a:schemeClr val="tx1"/>
              </a:solidFill>
            </a:endParaRPr>
          </a:p>
          <a:p>
            <a:pPr marL="285750" indent="-285750">
              <a:buFont typeface="Arial" panose="020B0604020202020204" pitchFamily="34" charset="0"/>
              <a:buChar char="•"/>
            </a:pPr>
            <a:r>
              <a:rPr lang="en-GB" sz="1800" dirty="0">
                <a:solidFill>
                  <a:schemeClr val="tx1"/>
                </a:solidFill>
              </a:rPr>
              <a:t>The vision – Research is business as usual </a:t>
            </a:r>
          </a:p>
          <a:p>
            <a:pPr marL="285750" indent="-285750">
              <a:buFont typeface="Arial" panose="020B0604020202020204" pitchFamily="34" charset="0"/>
              <a:buChar char="•"/>
            </a:pPr>
            <a:endParaRPr lang="en-GB" sz="1800" dirty="0">
              <a:solidFill>
                <a:schemeClr val="tx1"/>
              </a:solidFill>
            </a:endParaRPr>
          </a:p>
          <a:p>
            <a:pPr marL="285750" indent="-285750">
              <a:buFont typeface="Arial" panose="020B0604020202020204" pitchFamily="34" charset="0"/>
              <a:buChar char="•"/>
            </a:pPr>
            <a:r>
              <a:rPr lang="en-GB" sz="1800" dirty="0">
                <a:solidFill>
                  <a:schemeClr val="tx1"/>
                </a:solidFill>
              </a:rPr>
              <a:t>Can you help to move research up the agenda?</a:t>
            </a:r>
          </a:p>
          <a:p>
            <a:endParaRPr lang="en-GB" dirty="0"/>
          </a:p>
        </p:txBody>
      </p:sp>
      <p:sp>
        <p:nvSpPr>
          <p:cNvPr id="7" name="Title 1">
            <a:extLst>
              <a:ext uri="{FF2B5EF4-FFF2-40B4-BE49-F238E27FC236}">
                <a16:creationId xmlns:a16="http://schemas.microsoft.com/office/drawing/2014/main" id="{86C8481F-B1ED-4622-82A0-7C507D27A7AE}"/>
              </a:ext>
            </a:extLst>
          </p:cNvPr>
          <p:cNvSpPr txBox="1">
            <a:spLocks/>
          </p:cNvSpPr>
          <p:nvPr/>
        </p:nvSpPr>
        <p:spPr>
          <a:xfrm>
            <a:off x="172388" y="4513792"/>
            <a:ext cx="4399612" cy="904774"/>
          </a:xfrm>
          <a:prstGeom prst="rect">
            <a:avLst/>
          </a:prstGeom>
          <a:noFill/>
          <a:ln>
            <a:noFill/>
          </a:ln>
        </p:spPr>
        <p:txBody>
          <a:bodyPr spcFirstLastPara="1" wrap="square" lIns="504000" tIns="180000" rIns="360000" bIns="90000"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3600"/>
              <a:buFont typeface="Calibri"/>
              <a:buNone/>
              <a:defRPr sz="36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US" sz="2000" dirty="0">
              <a:latin typeface="+mj-lt"/>
            </a:endParaRPr>
          </a:p>
        </p:txBody>
      </p:sp>
      <p:pic>
        <p:nvPicPr>
          <p:cNvPr id="8" name="Picture 2" descr="image">
            <a:extLst>
              <a:ext uri="{FF2B5EF4-FFF2-40B4-BE49-F238E27FC236}">
                <a16:creationId xmlns:a16="http://schemas.microsoft.com/office/drawing/2014/main" id="{9003C9F2-7DF3-498E-BC5B-0170164E95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0477" y="5745825"/>
            <a:ext cx="752475" cy="77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9403225"/>
      </p:ext>
    </p:extLst>
  </p:cSld>
  <p:clrMapOvr>
    <a:masterClrMapping/>
  </p:clrMapOvr>
</p:sld>
</file>

<file path=ppt/theme/theme1.xml><?xml version="1.0" encoding="utf-8"?>
<a:theme xmlns:a="http://schemas.openxmlformats.org/drawingml/2006/main" name="Marie_Curie_10_colour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8803A30D98724999BB8E8855D174D1" ma:contentTypeVersion="11" ma:contentTypeDescription="Create a new document." ma:contentTypeScope="" ma:versionID="43de1df769bcca622436efa3656253c8">
  <xsd:schema xmlns:xsd="http://www.w3.org/2001/XMLSchema" xmlns:xs="http://www.w3.org/2001/XMLSchema" xmlns:p="http://schemas.microsoft.com/office/2006/metadata/properties" xmlns:ns2="5fb3ddcb-3878-4779-aca1-0c11549b1045" xmlns:ns3="c4c1aaa4-53af-44c0-a84c-b69d822291cf" targetNamespace="http://schemas.microsoft.com/office/2006/metadata/properties" ma:root="true" ma:fieldsID="4ce5edfae45404be3c6efccd58501c9d" ns2:_="" ns3:_="">
    <xsd:import namespace="5fb3ddcb-3878-4779-aca1-0c11549b1045"/>
    <xsd:import namespace="c4c1aaa4-53af-44c0-a84c-b69d822291c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b3ddcb-3878-4779-aca1-0c11549b10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6866178-dfdb-463e-9201-11ab88f806b8"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DateTaken" ma:index="18"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4c1aaa4-53af-44c0-a84c-b69d822291c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fb3ddcb-3878-4779-aca1-0c11549b104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C6FA0B2-BE7F-478D-B4EE-09D77A7C2178}"/>
</file>

<file path=customXml/itemProps2.xml><?xml version="1.0" encoding="utf-8"?>
<ds:datastoreItem xmlns:ds="http://schemas.openxmlformats.org/officeDocument/2006/customXml" ds:itemID="{5CE6F311-ED26-40C5-BD61-3E3932EE05A7}"/>
</file>

<file path=customXml/itemProps3.xml><?xml version="1.0" encoding="utf-8"?>
<ds:datastoreItem xmlns:ds="http://schemas.openxmlformats.org/officeDocument/2006/customXml" ds:itemID="{614F1AF2-DE1A-465B-B773-5D8B19C235D9}"/>
</file>

<file path=docProps/app.xml><?xml version="1.0" encoding="utf-8"?>
<Properties xmlns="http://schemas.openxmlformats.org/officeDocument/2006/extended-properties" xmlns:vt="http://schemas.openxmlformats.org/officeDocument/2006/docPropsVTypes">
  <TotalTime>884</TotalTime>
  <Words>2617</Words>
  <Application>Microsoft Office PowerPoint</Application>
  <PresentationFormat>On-screen Show (4:3)</PresentationFormat>
  <Paragraphs>119</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Marie_Curie_10_colours</vt:lpstr>
      <vt:lpstr>Getting involved in research - a workshop for practitioners</vt:lpstr>
      <vt:lpstr>Outline</vt:lpstr>
      <vt:lpstr>Why should you or organisation get started in research? </vt:lpstr>
      <vt:lpstr>Why should you or organisation get started in research?</vt:lpstr>
      <vt:lpstr>PowerPoint Presentation</vt:lpstr>
      <vt:lpstr>Take home messages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Quick start guide</dc:title>
  <cp:lastModifiedBy>Emma Carduff</cp:lastModifiedBy>
  <cp:revision>1</cp:revision>
  <dcterms:modified xsi:type="dcterms:W3CDTF">2023-02-08T13:24:10Z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0x010100818803A30D98724999BB8E8855D174D1</vt:lpwstr>
  </property>
</Properties>
</file>