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</p:sldMasterIdLst>
  <p:handoutMasterIdLst>
    <p:handoutMasterId r:id="rId6"/>
  </p:handout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7BBC"/>
    <a:srgbClr val="0092D2"/>
    <a:srgbClr val="E9C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174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F29F1-5D0C-3E44-B21E-607BF0EAE688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BF4B9-5A57-8140-B890-823A8DD6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40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support o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59542" y="7685138"/>
            <a:ext cx="4561758" cy="998301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 algn="l">
              <a:spcBef>
                <a:spcPts val="0"/>
              </a:spcBef>
              <a:spcAft>
                <a:spcPts val="650"/>
              </a:spcAft>
              <a:buFontTx/>
              <a:buNone/>
              <a:defRPr sz="1517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 algn="ctr">
              <a:spcBef>
                <a:spcPts val="0"/>
              </a:spcBef>
              <a:spcAft>
                <a:spcPts val="650"/>
              </a:spcAft>
              <a:buFontTx/>
              <a:buNone/>
              <a:defRPr sz="2167">
                <a:solidFill>
                  <a:srgbClr val="007BBC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650"/>
              </a:spcAft>
              <a:buFontTx/>
              <a:buNone/>
              <a:defRPr sz="2167">
                <a:solidFill>
                  <a:srgbClr val="007BBC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650"/>
              </a:spcAft>
              <a:buFontTx/>
              <a:buNone/>
              <a:defRPr sz="2167">
                <a:solidFill>
                  <a:srgbClr val="007BBC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650"/>
              </a:spcAft>
              <a:buFontTx/>
              <a:buNone/>
              <a:defRPr sz="2167">
                <a:solidFill>
                  <a:srgbClr val="007BBC"/>
                </a:solidFill>
              </a:defRPr>
            </a:lvl5pPr>
          </a:lstStyle>
          <a:p>
            <a:pPr lvl="0"/>
            <a:r>
              <a:rPr lang="en-GB"/>
              <a:t>Phone:</a:t>
            </a:r>
          </a:p>
          <a:p>
            <a:pPr lvl="0"/>
            <a:r>
              <a:rPr lang="en-GB"/>
              <a:t>Email: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759543" y="2886795"/>
            <a:ext cx="5331543" cy="795264"/>
          </a:xfrm>
          <a:prstGeom prst="rect">
            <a:avLst/>
          </a:prstGeom>
          <a:noFill/>
          <a:ln>
            <a:noFill/>
          </a:ln>
        </p:spPr>
        <p:txBody>
          <a:bodyPr vert="horz">
            <a:noAutofit/>
          </a:bodyPr>
          <a:lstStyle>
            <a:lvl1pPr marL="0" indent="0" algn="l">
              <a:buFontTx/>
              <a:buNone/>
              <a:defRPr sz="3792" b="1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GB"/>
              <a:t>Event name</a:t>
            </a:r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4294967295"/>
          </p:nvPr>
        </p:nvSpPr>
        <p:spPr>
          <a:xfrm>
            <a:off x="759543" y="4590240"/>
            <a:ext cx="5331543" cy="25851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FFAFCCF-F09F-3C46-8E3A-D6CA15E61A10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59543" y="3682060"/>
            <a:ext cx="5331543" cy="988391"/>
          </a:xfrm>
          <a:prstGeom prst="rect">
            <a:avLst/>
          </a:prstGeom>
          <a:noFill/>
          <a:ln>
            <a:noFill/>
          </a:ln>
        </p:spPr>
        <p:txBody>
          <a:bodyPr vert="horz">
            <a:noAutofit/>
          </a:bodyPr>
          <a:lstStyle>
            <a:lvl1pPr marL="0" indent="0" algn="l">
              <a:buFontTx/>
              <a:buNone/>
              <a:defRPr sz="2708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GB"/>
              <a:t>Date and venue</a:t>
            </a:r>
          </a:p>
        </p:txBody>
      </p:sp>
    </p:spTree>
    <p:extLst>
      <p:ext uri="{BB962C8B-B14F-4D97-AF65-F5344CB8AC3E}">
        <p14:creationId xmlns:p14="http://schemas.microsoft.com/office/powerpoint/2010/main" val="2924922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19" y="111839"/>
            <a:ext cx="6978127" cy="990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5"/>
          <a:stretch/>
        </p:blipFill>
        <p:spPr>
          <a:xfrm>
            <a:off x="4784351" y="7030509"/>
            <a:ext cx="1816037" cy="2172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927B73-E68E-1040-890E-3A11198D45C7}"/>
              </a:ext>
            </a:extLst>
          </p:cNvPr>
          <p:cNvSpPr txBox="1"/>
          <p:nvPr userDrawn="1"/>
        </p:nvSpPr>
        <p:spPr>
          <a:xfrm>
            <a:off x="751044" y="8820384"/>
            <a:ext cx="2517056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95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17" b="1" i="0" kern="1200" baseline="0" err="1">
                <a:solidFill>
                  <a:srgbClr val="007BBC"/>
                </a:solidFill>
                <a:effectLst/>
                <a:latin typeface="+mn-lt"/>
                <a:ea typeface="+mn-ea"/>
                <a:cs typeface="+mn-cs"/>
              </a:rPr>
              <a:t>mariecurie.org.uk</a:t>
            </a:r>
            <a:r>
              <a:rPr lang="en-GB" sz="1517" b="1" i="0" kern="1200" baseline="0">
                <a:solidFill>
                  <a:srgbClr val="007BBC"/>
                </a:solidFill>
                <a:effectLst/>
                <a:latin typeface="+mn-lt"/>
                <a:ea typeface="+mn-ea"/>
                <a:cs typeface="+mn-cs"/>
              </a:rPr>
              <a:t>/groups</a:t>
            </a:r>
          </a:p>
          <a:p>
            <a:endParaRPr lang="en-US" sz="1950"/>
          </a:p>
        </p:txBody>
      </p:sp>
      <p:pic>
        <p:nvPicPr>
          <p:cNvPr id="5" name="Picture 4" descr="FR_RegLogo_Mono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650" y="8735869"/>
            <a:ext cx="1193151" cy="3985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083BE1-D4D6-E148-BAC5-46FDFFE84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4306" b="-3743"/>
          <a:stretch/>
        </p:blipFill>
        <p:spPr>
          <a:xfrm>
            <a:off x="751044" y="610413"/>
            <a:ext cx="4382430" cy="2336627"/>
          </a:xfrm>
          <a:prstGeom prst="rect">
            <a:avLst/>
          </a:prstGeom>
        </p:spPr>
      </p:pic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51D7EC9B-E03C-004B-933E-56E49E8A2CEF}"/>
              </a:ext>
            </a:extLst>
          </p:cNvPr>
          <p:cNvSpPr txBox="1">
            <a:spLocks/>
          </p:cNvSpPr>
          <p:nvPr userDrawn="1"/>
        </p:nvSpPr>
        <p:spPr>
          <a:xfrm>
            <a:off x="759542" y="7374509"/>
            <a:ext cx="4561758" cy="1308931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rgbClr val="007BBC"/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rgbClr val="007BBC"/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rgbClr val="007BBC"/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rgbClr val="007BB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17"/>
              <a:t>To find out more contact: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3F78E5-FE3E-2346-9425-990573CD1D7B}"/>
              </a:ext>
            </a:extLst>
          </p:cNvPr>
          <p:cNvSpPr txBox="1"/>
          <p:nvPr userDrawn="1"/>
        </p:nvSpPr>
        <p:spPr>
          <a:xfrm>
            <a:off x="-65719" y="9179862"/>
            <a:ext cx="6990735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95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67">
                <a:solidFill>
                  <a:schemeClr val="tx1"/>
                </a:solidFill>
              </a:rPr>
              <a:t>Charity </a:t>
            </a:r>
            <a:r>
              <a:rPr lang="en-GB" sz="867" err="1">
                <a:solidFill>
                  <a:schemeClr val="tx1"/>
                </a:solidFill>
              </a:rPr>
              <a:t>reg</a:t>
            </a:r>
            <a:r>
              <a:rPr lang="en-GB" sz="867">
                <a:solidFill>
                  <a:schemeClr val="tx1"/>
                </a:solidFill>
              </a:rPr>
              <a:t> no. 207994 (</a:t>
            </a:r>
            <a:r>
              <a:rPr lang="en-GB" sz="867" err="1">
                <a:solidFill>
                  <a:schemeClr val="tx1"/>
                </a:solidFill>
              </a:rPr>
              <a:t>England&amp;Wales</a:t>
            </a:r>
            <a:r>
              <a:rPr lang="en-GB" sz="867">
                <a:solidFill>
                  <a:schemeClr val="tx1"/>
                </a:solidFill>
              </a:rPr>
              <a:t>), SC038731 (Scotland) C810a</a:t>
            </a:r>
            <a:endParaRPr lang="en-US" sz="8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8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95285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495285" rtl="0" eaLnBrk="1" latinLnBrk="0" hangingPunct="1">
        <a:spcBef>
          <a:spcPct val="20000"/>
        </a:spcBef>
        <a:buFont typeface="Arial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495285" rtl="0" eaLnBrk="1" latinLnBrk="0" hangingPunct="1">
        <a:spcBef>
          <a:spcPct val="20000"/>
        </a:spcBef>
        <a:buFont typeface="Arial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49528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495285" rtl="0" eaLnBrk="1" latinLnBrk="0" hangingPunct="1">
        <a:spcBef>
          <a:spcPct val="20000"/>
        </a:spcBef>
        <a:buFont typeface="Arial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495285" rtl="0" eaLnBrk="1" latinLnBrk="0" hangingPunct="1">
        <a:spcBef>
          <a:spcPct val="20000"/>
        </a:spcBef>
        <a:buFont typeface="Arial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40E91-30A2-D84F-87B5-80ABB8448B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428" y="2897945"/>
            <a:ext cx="5331543" cy="4274240"/>
          </a:xfrm>
        </p:spPr>
        <p:txBody>
          <a:bodyPr vert="horz" anchor="t">
            <a:noAutofit/>
          </a:bodyPr>
          <a:lstStyle/>
          <a:p>
            <a:pPr algn="ctr"/>
            <a:endParaRPr lang="en-US" sz="4800" dirty="0">
              <a:solidFill>
                <a:srgbClr val="0070C0"/>
              </a:solidFill>
              <a:cs typeface="Arial"/>
            </a:endParaRPr>
          </a:p>
          <a:p>
            <a:pPr algn="ctr"/>
            <a:endParaRPr lang="en-US" sz="3750" dirty="0">
              <a:cs typeface="Arial"/>
            </a:endParaRPr>
          </a:p>
          <a:p>
            <a:pPr algn="ctr"/>
            <a:endParaRPr lang="en-US" sz="375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ACDF0A-5A69-4E2F-93F8-28F977CE5974}"/>
              </a:ext>
            </a:extLst>
          </p:cNvPr>
          <p:cNvSpPr txBox="1"/>
          <p:nvPr/>
        </p:nvSpPr>
        <p:spPr>
          <a:xfrm>
            <a:off x="527050" y="3121729"/>
            <a:ext cx="58039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GB" sz="4000">
              <a:solidFill>
                <a:srgbClr val="007BBC"/>
              </a:solidFill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E9D83F-426C-4CD2-B078-36E1FD0B39C8}"/>
              </a:ext>
            </a:extLst>
          </p:cNvPr>
          <p:cNvSpPr txBox="1"/>
          <p:nvPr/>
        </p:nvSpPr>
        <p:spPr>
          <a:xfrm>
            <a:off x="914400" y="7708900"/>
            <a:ext cx="39878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GB" dirty="0">
              <a:solidFill>
                <a:srgbClr val="007BB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8750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Marie Curi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689"/>
      </a:accent1>
      <a:accent2>
        <a:srgbClr val="FBCC4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4903b3-80a8-4474-b9a0-6e2118ae9c46"/>
    <be126ba0573b4ac6a385b4bdbdabb5f8 xmlns="0a4903b3-80a8-4474-b9a0-6e2118ae9c46">
      <Terms xmlns="http://schemas.microsoft.com/office/infopath/2007/PartnerControls"/>
    </be126ba0573b4ac6a385b4bdbdabb5f8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D7146CE83B274AA33D081E10CF17FF" ma:contentTypeVersion="14" ma:contentTypeDescription="Create a new document." ma:contentTypeScope="" ma:versionID="6260240b8668e92990d8a2a6fe0b751e">
  <xsd:schema xmlns:xsd="http://www.w3.org/2001/XMLSchema" xmlns:xs="http://www.w3.org/2001/XMLSchema" xmlns:p="http://schemas.microsoft.com/office/2006/metadata/properties" xmlns:ns2="0a4903b3-80a8-4474-b9a0-6e2118ae9c46" xmlns:ns3="1360dd0d-c6fc-47b6-9296-0242de2e11d1" xmlns:ns4="b306b50d-efdf-429c-83a7-a112be6aca50" xmlns:ns5="f613d36a-0017-49de-b013-5cab44d2202b" targetNamespace="http://schemas.microsoft.com/office/2006/metadata/properties" ma:root="true" ma:fieldsID="57c0944adf96b18980c5708c04b3cf70" ns2:_="" ns3:_="" ns4:_="" ns5:_="">
    <xsd:import namespace="0a4903b3-80a8-4474-b9a0-6e2118ae9c46"/>
    <xsd:import namespace="1360dd0d-c6fc-47b6-9296-0242de2e11d1"/>
    <xsd:import namespace="b306b50d-efdf-429c-83a7-a112be6aca50"/>
    <xsd:import namespace="f613d36a-0017-49de-b013-5cab44d2202b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be126ba0573b4ac6a385b4bdbdabb5f8" minOccurs="0"/>
                <xsd:element ref="ns3:SharedWithUsers" minOccurs="0"/>
                <xsd:element ref="ns3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5:MediaServiceEventHashCode" minOccurs="0"/>
                <xsd:element ref="ns5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903b3-80a8-4474-b9a0-6e2118ae9c4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ce2b299b-849b-4d6b-a767-d13248fed703}" ma:internalName="TaxCatchAll" ma:showField="CatchAllData" ma:web="1360dd0d-c6fc-47b6-9296-0242de2e11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ce2b299b-849b-4d6b-a767-d13248fed703}" ma:internalName="TaxCatchAllLabel" ma:readOnly="true" ma:showField="CatchAllDataLabel" ma:web="1360dd0d-c6fc-47b6-9296-0242de2e11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e126ba0573b4ac6a385b4bdbdabb5f8" ma:index="10" nillable="true" ma:taxonomy="true" ma:internalName="be126ba0573b4ac6a385b4bdbdabb5f8" ma:taxonomyFieldName="Document_x0020_Type" ma:displayName="Document Type" ma:default="" ma:fieldId="{be126ba0-573b-4ac6-a385-b4bdbdabb5f8}" ma:sspId="96866178-dfdb-463e-9201-11ab88f806b8" ma:termSetId="7b7bfe9c-b31a-4356-aa82-f67b1ca74ae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0dd0d-c6fc-47b6-9296-0242de2e11d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b50d-efdf-429c-83a7-a112be6aca50" elementFormDefault="qualified">
    <xsd:import namespace="http://schemas.microsoft.com/office/2006/documentManagement/types"/>
    <xsd:import namespace="http://schemas.microsoft.com/office/infopath/2007/PartnerControls"/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3d36a-0017-49de-b013-5cab44d220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AAAE5F-F5DA-4937-AE3D-6C9EB58F745D}">
  <ds:schemaRefs>
    <ds:schemaRef ds:uri="http://schemas.microsoft.com/office/2006/metadata/properties"/>
    <ds:schemaRef ds:uri="http://schemas.microsoft.com/office/infopath/2007/PartnerControls"/>
    <ds:schemaRef ds:uri="0a4903b3-80a8-4474-b9a0-6e2118ae9c46"/>
  </ds:schemaRefs>
</ds:datastoreItem>
</file>

<file path=customXml/itemProps2.xml><?xml version="1.0" encoding="utf-8"?>
<ds:datastoreItem xmlns:ds="http://schemas.openxmlformats.org/officeDocument/2006/customXml" ds:itemID="{8834D4F2-FB96-471B-B769-8BF15A89F6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903b3-80a8-4474-b9a0-6e2118ae9c46"/>
    <ds:schemaRef ds:uri="1360dd0d-c6fc-47b6-9296-0242de2e11d1"/>
    <ds:schemaRef ds:uri="b306b50d-efdf-429c-83a7-a112be6aca50"/>
    <ds:schemaRef ds:uri="f613d36a-0017-49de-b013-5cab44d220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E55B1A-D352-445F-8BAF-73582E3852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A4 Paper (210x297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Cuthbertson</dc:creator>
  <cp:lastModifiedBy>Ross Clift</cp:lastModifiedBy>
  <cp:revision>19</cp:revision>
  <dcterms:modified xsi:type="dcterms:W3CDTF">2019-08-06T13:50:00Z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0x01010016D7146CE83B274AA33D081E10CF17FF</vt:lpwstr>
  </property>
  <property fmtid="{D5CDD505-2E9C-101B-9397-08002B2CF9AE}" pid="3" name="Document Type">
    <vt:lpwstr/>
  </property>
</Properties>
</file>