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</p:sldMasterIdLst>
  <p:handoutMasterIdLst>
    <p:handoutMasterId r:id="rId8"/>
  </p:handoutMasterIdLst>
  <p:sldIdLst>
    <p:sldId id="256" r:id="rId5"/>
    <p:sldId id="257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BBC"/>
    <a:srgbClr val="0092D2"/>
    <a:srgbClr val="E9C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702" autoAdjust="0"/>
  </p:normalViewPr>
  <p:slideViewPr>
    <p:cSldViewPr snapToGrid="0" snapToObjects="1">
      <p:cViewPr varScale="1">
        <p:scale>
          <a:sx n="71" d="100"/>
          <a:sy n="71" d="100"/>
        </p:scale>
        <p:origin x="1638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F29F1-5D0C-3E44-B21E-607BF0EAE68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4B9-5A57-8140-B890-823A8DD6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40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 support of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759543" y="7733070"/>
            <a:ext cx="4225413" cy="650178"/>
          </a:xfrm>
          <a:prstGeom prst="rect">
            <a:avLst/>
          </a:prstGeom>
          <a:noFill/>
          <a:ln>
            <a:noFill/>
          </a:ln>
        </p:spPr>
        <p:txBody>
          <a:bodyPr vert="horz" wrap="square">
            <a:spAutoFit/>
          </a:bodyPr>
          <a:lstStyle>
            <a:lvl1pPr marL="0" indent="0" algn="l">
              <a:spcBef>
                <a:spcPts val="0"/>
              </a:spcBef>
              <a:spcAft>
                <a:spcPts val="650"/>
              </a:spcAft>
              <a:buFontTx/>
              <a:buNone/>
              <a:defRPr sz="1517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 algn="ctr">
              <a:spcBef>
                <a:spcPts val="0"/>
              </a:spcBef>
              <a:spcAft>
                <a:spcPts val="650"/>
              </a:spcAft>
              <a:buFontTx/>
              <a:buNone/>
              <a:defRPr sz="2167">
                <a:solidFill>
                  <a:srgbClr val="007BBC"/>
                </a:solidFill>
              </a:defRPr>
            </a:lvl2pPr>
            <a:lvl3pPr marL="0" indent="0" algn="ctr">
              <a:spcBef>
                <a:spcPts val="0"/>
              </a:spcBef>
              <a:spcAft>
                <a:spcPts val="650"/>
              </a:spcAft>
              <a:buFontTx/>
              <a:buNone/>
              <a:defRPr sz="2167">
                <a:solidFill>
                  <a:srgbClr val="007BBC"/>
                </a:solidFill>
              </a:defRPr>
            </a:lvl3pPr>
            <a:lvl4pPr marL="0" indent="0" algn="ctr">
              <a:spcBef>
                <a:spcPts val="0"/>
              </a:spcBef>
              <a:spcAft>
                <a:spcPts val="650"/>
              </a:spcAft>
              <a:buFontTx/>
              <a:buNone/>
              <a:defRPr sz="2167">
                <a:solidFill>
                  <a:srgbClr val="007BBC"/>
                </a:solidFill>
              </a:defRPr>
            </a:lvl4pPr>
            <a:lvl5pPr marL="0" indent="0" algn="ctr">
              <a:spcBef>
                <a:spcPts val="0"/>
              </a:spcBef>
              <a:spcAft>
                <a:spcPts val="650"/>
              </a:spcAft>
              <a:buFontTx/>
              <a:buNone/>
              <a:defRPr sz="2167">
                <a:solidFill>
                  <a:srgbClr val="007BBC"/>
                </a:solidFill>
              </a:defRPr>
            </a:lvl5pPr>
          </a:lstStyle>
          <a:p>
            <a:pPr lvl="0"/>
            <a:r>
              <a:rPr lang="en-GB" dirty="0"/>
              <a:t>Phone:</a:t>
            </a:r>
          </a:p>
          <a:p>
            <a:pPr lvl="0"/>
            <a:r>
              <a:rPr lang="en-GB" dirty="0"/>
              <a:t>Email: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759543" y="2661010"/>
            <a:ext cx="5331543" cy="79526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0" indent="0" algn="l">
              <a:buFontTx/>
              <a:buNone/>
              <a:defRPr sz="3792" b="1" i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GB" dirty="0"/>
              <a:t>Event name</a:t>
            </a:r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4294967295"/>
          </p:nvPr>
        </p:nvSpPr>
        <p:spPr>
          <a:xfrm>
            <a:off x="759543" y="4670450"/>
            <a:ext cx="5331543" cy="25851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FFAFCCF-F09F-3C46-8E3A-D6CA15E61A10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759543" y="3557184"/>
            <a:ext cx="5331543" cy="1113267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0" indent="0" algn="l">
              <a:buFontTx/>
              <a:buNone/>
              <a:defRPr sz="2708" b="0" i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GB" dirty="0"/>
              <a:t>Date and venue</a:t>
            </a:r>
          </a:p>
        </p:txBody>
      </p:sp>
    </p:spTree>
    <p:extLst>
      <p:ext uri="{BB962C8B-B14F-4D97-AF65-F5344CB8AC3E}">
        <p14:creationId xmlns:p14="http://schemas.microsoft.com/office/powerpoint/2010/main" val="2924922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08"/>
            <a:ext cx="6978127" cy="990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45"/>
          <a:stretch/>
        </p:blipFill>
        <p:spPr>
          <a:xfrm>
            <a:off x="4784351" y="6966601"/>
            <a:ext cx="1816037" cy="21725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927B73-E68E-1040-890E-3A11198D45C7}"/>
              </a:ext>
            </a:extLst>
          </p:cNvPr>
          <p:cNvSpPr txBox="1"/>
          <p:nvPr userDrawn="1"/>
        </p:nvSpPr>
        <p:spPr>
          <a:xfrm>
            <a:off x="751044" y="8756476"/>
            <a:ext cx="2517056" cy="625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52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17" b="1" i="0" kern="1200" baseline="0" dirty="0" err="1">
                <a:solidFill>
                  <a:srgbClr val="007BBC"/>
                </a:solidFill>
                <a:effectLst/>
                <a:latin typeface="+mn-lt"/>
                <a:ea typeface="+mn-ea"/>
                <a:cs typeface="+mn-cs"/>
              </a:rPr>
              <a:t>mariecurie.org.uk</a:t>
            </a:r>
            <a:r>
              <a:rPr lang="en-GB" sz="1517" b="1" i="0" kern="1200" baseline="0" dirty="0">
                <a:solidFill>
                  <a:srgbClr val="007BBC"/>
                </a:solidFill>
                <a:effectLst/>
                <a:latin typeface="+mn-lt"/>
                <a:ea typeface="+mn-ea"/>
                <a:cs typeface="+mn-cs"/>
              </a:rPr>
              <a:t>/groups</a:t>
            </a:r>
          </a:p>
          <a:p>
            <a:endParaRPr lang="en-US" sz="19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D826C3-AB48-2149-9EBB-1AAC8DA95F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8693"/>
          <a:stretch/>
        </p:blipFill>
        <p:spPr>
          <a:xfrm>
            <a:off x="709498" y="658281"/>
            <a:ext cx="4748641" cy="1988666"/>
          </a:xfrm>
          <a:prstGeom prst="rect">
            <a:avLst/>
          </a:prstGeom>
        </p:spPr>
      </p:pic>
      <p:pic>
        <p:nvPicPr>
          <p:cNvPr id="5" name="Picture 4" descr="FR_RegLogo_Mono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650" y="8671961"/>
            <a:ext cx="1193151" cy="398593"/>
          </a:xfrm>
          <a:prstGeom prst="rect">
            <a:avLst/>
          </a:prstGeom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31655A49-C29B-F947-9C92-FDAC975ED0F4}"/>
              </a:ext>
            </a:extLst>
          </p:cNvPr>
          <p:cNvSpPr txBox="1">
            <a:spLocks/>
          </p:cNvSpPr>
          <p:nvPr userDrawn="1"/>
        </p:nvSpPr>
        <p:spPr>
          <a:xfrm>
            <a:off x="759542" y="7374509"/>
            <a:ext cx="4561758" cy="1308931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rgbClr val="007BBC"/>
                </a:solidFill>
                <a:latin typeface="+mn-lt"/>
                <a:ea typeface="+mn-ea"/>
                <a:cs typeface="+mn-cs"/>
              </a:defRPr>
            </a:lvl2pPr>
            <a:lvl3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rgbClr val="007BBC"/>
                </a:solidFill>
                <a:latin typeface="+mn-lt"/>
                <a:ea typeface="+mn-ea"/>
                <a:cs typeface="+mn-cs"/>
              </a:defRPr>
            </a:lvl3pPr>
            <a:lvl4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rgbClr val="007BBC"/>
                </a:solidFill>
                <a:latin typeface="+mn-lt"/>
                <a:ea typeface="+mn-ea"/>
                <a:cs typeface="+mn-cs"/>
              </a:defRPr>
            </a:lvl4pPr>
            <a:lvl5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2000" kern="1200">
                <a:solidFill>
                  <a:srgbClr val="007BB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517" dirty="0"/>
              <a:t>To find out more contact: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D21832-31CC-3A4C-B80F-339A11F27DB5}"/>
              </a:ext>
            </a:extLst>
          </p:cNvPr>
          <p:cNvSpPr txBox="1"/>
          <p:nvPr userDrawn="1"/>
        </p:nvSpPr>
        <p:spPr>
          <a:xfrm>
            <a:off x="-1" y="9132535"/>
            <a:ext cx="6990735" cy="525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952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67" dirty="0">
                <a:solidFill>
                  <a:schemeClr val="tx1"/>
                </a:solidFill>
              </a:rPr>
              <a:t>Charity </a:t>
            </a:r>
            <a:r>
              <a:rPr lang="en-GB" sz="867" dirty="0" err="1">
                <a:solidFill>
                  <a:schemeClr val="tx1"/>
                </a:solidFill>
              </a:rPr>
              <a:t>reg</a:t>
            </a:r>
            <a:r>
              <a:rPr lang="en-GB" sz="867" dirty="0">
                <a:solidFill>
                  <a:schemeClr val="tx1"/>
                </a:solidFill>
              </a:rPr>
              <a:t> no. 207994 (</a:t>
            </a:r>
            <a:r>
              <a:rPr lang="en-GB" sz="867" dirty="0" err="1">
                <a:solidFill>
                  <a:schemeClr val="tx1"/>
                </a:solidFill>
              </a:rPr>
              <a:t>England&amp;Wales</a:t>
            </a:r>
            <a:r>
              <a:rPr lang="en-GB" sz="867" dirty="0">
                <a:solidFill>
                  <a:schemeClr val="tx1"/>
                </a:solidFill>
              </a:rPr>
              <a:t>), SC038731 (Scotland) C810b</a:t>
            </a:r>
            <a:endParaRPr lang="en-US" sz="867" dirty="0">
              <a:solidFill>
                <a:schemeClr val="tx1"/>
              </a:solidFill>
            </a:endParaRPr>
          </a:p>
          <a:p>
            <a:endParaRPr lang="en-US" sz="19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8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95285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495285" rtl="0" eaLnBrk="1" latinLnBrk="0" hangingPunct="1">
        <a:spcBef>
          <a:spcPct val="20000"/>
        </a:spcBef>
        <a:buFont typeface="Arial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495285" rtl="0" eaLnBrk="1" latinLnBrk="0" hangingPunct="1">
        <a:spcBef>
          <a:spcPct val="20000"/>
        </a:spcBef>
        <a:buFont typeface="Arial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495285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495285" rtl="0" eaLnBrk="1" latinLnBrk="0" hangingPunct="1">
        <a:spcBef>
          <a:spcPct val="20000"/>
        </a:spcBef>
        <a:buFont typeface="Arial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495285" rtl="0" eaLnBrk="1" latinLnBrk="0" hangingPunct="1">
        <a:spcBef>
          <a:spcPct val="20000"/>
        </a:spcBef>
        <a:buFont typeface="Arial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495285" rtl="0" eaLnBrk="1" latinLnBrk="0" hangingPunct="1">
        <a:spcBef>
          <a:spcPct val="20000"/>
        </a:spcBef>
        <a:buFont typeface="Arial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495285" rtl="0" eaLnBrk="1" latinLnBrk="0" hangingPunct="1">
        <a:spcBef>
          <a:spcPct val="20000"/>
        </a:spcBef>
        <a:buFont typeface="Arial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495285" rtl="0" eaLnBrk="1" latinLnBrk="0" hangingPunct="1">
        <a:spcBef>
          <a:spcPct val="20000"/>
        </a:spcBef>
        <a:buFont typeface="Arial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495285" rtl="0" eaLnBrk="1" latinLnBrk="0" hangingPunct="1">
        <a:spcBef>
          <a:spcPct val="20000"/>
        </a:spcBef>
        <a:buFont typeface="Arial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495285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8CC481-0F5A-FC49-9357-0CCCA34881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D0C11-11FB-EF4B-B5C5-92B0FDF680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6943FA2-658F-2949-BD18-63E25B78997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1C097-0E79-C248-8F94-24A422CB18D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8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F707948-714C-9746-95F4-2FBDCA8991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AD222-E3ED-B543-B753-435E4AB447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ACD1D36-BD45-AE4A-934A-FBBABB82626B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95DFD-1CD9-A046-8414-5ECB946BD4D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DC2B5F-F76F-42D3-B40D-E446C216A0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98A81-851F-4FAD-9343-DBCCF1C995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29C129E-AFE1-4716-A2E8-235BC1325CAC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672858-E0BC-401E-8FFB-35F42A8116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7538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arie Curi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4689"/>
      </a:accent1>
      <a:accent2>
        <a:srgbClr val="FBCC4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126ba0573b4ac6a385b4bdbdabb5f8 xmlns="0a4903b3-80a8-4474-b9a0-6e2118ae9c46">
      <Terms xmlns="http://schemas.microsoft.com/office/infopath/2007/PartnerControls"/>
    </be126ba0573b4ac6a385b4bdbdabb5f8>
    <TaxCatchAll xmlns="0a4903b3-80a8-4474-b9a0-6e2118ae9c4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7146CE83B274AA33D081E10CF17FF" ma:contentTypeVersion="14" ma:contentTypeDescription="Create a new document." ma:contentTypeScope="" ma:versionID="d9d09f967189cf1154782dc577603814">
  <xsd:schema xmlns:xsd="http://www.w3.org/2001/XMLSchema" xmlns:xs="http://www.w3.org/2001/XMLSchema" xmlns:p="http://schemas.microsoft.com/office/2006/metadata/properties" xmlns:ns2="0a4903b3-80a8-4474-b9a0-6e2118ae9c46" xmlns:ns3="1360dd0d-c6fc-47b6-9296-0242de2e11d1" xmlns:ns4="b306b50d-efdf-429c-83a7-a112be6aca50" xmlns:ns5="f613d36a-0017-49de-b013-5cab44d2202b" targetNamespace="http://schemas.microsoft.com/office/2006/metadata/properties" ma:root="true" ma:fieldsID="f5c6c2cac055b107f2bde7e172dfee05" ns2:_="" ns3:_="" ns4:_="" ns5:_="">
    <xsd:import namespace="0a4903b3-80a8-4474-b9a0-6e2118ae9c46"/>
    <xsd:import namespace="1360dd0d-c6fc-47b6-9296-0242de2e11d1"/>
    <xsd:import namespace="b306b50d-efdf-429c-83a7-a112be6aca50"/>
    <xsd:import namespace="f613d36a-0017-49de-b013-5cab44d2202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be126ba0573b4ac6a385b4bdbdabb5f8" minOccurs="0"/>
                <xsd:element ref="ns3:SharedWithUsers" minOccurs="0"/>
                <xsd:element ref="ns3:SharedWithDetails" minOccurs="0"/>
                <xsd:element ref="ns4:LastSharedByUser" minOccurs="0"/>
                <xsd:element ref="ns4:LastSharedByTime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OCR" minOccurs="0"/>
                <xsd:element ref="ns5:MediaServiceLocation" minOccurs="0"/>
                <xsd:element ref="ns5:MediaServiceEventHashCode" minOccurs="0"/>
                <xsd:element ref="ns5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903b3-80a8-4474-b9a0-6e2118ae9c46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ce2b299b-849b-4d6b-a767-d13248fed703}" ma:internalName="TaxCatchAll" ma:showField="CatchAllData" ma:web="1360dd0d-c6fc-47b6-9296-0242de2e11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ce2b299b-849b-4d6b-a767-d13248fed703}" ma:internalName="TaxCatchAllLabel" ma:readOnly="true" ma:showField="CatchAllDataLabel" ma:web="1360dd0d-c6fc-47b6-9296-0242de2e11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e126ba0573b4ac6a385b4bdbdabb5f8" ma:index="10" nillable="true" ma:taxonomy="true" ma:internalName="be126ba0573b4ac6a385b4bdbdabb5f8" ma:taxonomyFieldName="Document_x0020_Type" ma:displayName="Document Type" ma:default="" ma:fieldId="{be126ba0-573b-4ac6-a385-b4bdbdabb5f8}" ma:sspId="96866178-dfdb-463e-9201-11ab88f806b8" ma:termSetId="7b7bfe9c-b31a-4356-aa82-f67b1ca74ae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0dd0d-c6fc-47b6-9296-0242de2e11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6b50d-efdf-429c-83a7-a112be6aca50" elementFormDefault="qualified">
    <xsd:import namespace="http://schemas.microsoft.com/office/2006/documentManagement/types"/>
    <xsd:import namespace="http://schemas.microsoft.com/office/infopath/2007/PartnerControls"/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3d36a-0017-49de-b013-5cab44d22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AE0F9E-18E9-48BE-B5D4-8FE3497EC5A9}">
  <ds:schemaRefs>
    <ds:schemaRef ds:uri="http://schemas.microsoft.com/office/2006/metadata/properties"/>
    <ds:schemaRef ds:uri="http://schemas.microsoft.com/office/infopath/2007/PartnerControls"/>
    <ds:schemaRef ds:uri="0a4903b3-80a8-4474-b9a0-6e2118ae9c46"/>
  </ds:schemaRefs>
</ds:datastoreItem>
</file>

<file path=customXml/itemProps2.xml><?xml version="1.0" encoding="utf-8"?>
<ds:datastoreItem xmlns:ds="http://schemas.openxmlformats.org/officeDocument/2006/customXml" ds:itemID="{1FC9079A-CBB7-4749-AE8A-86124B7A7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903b3-80a8-4474-b9a0-6e2118ae9c46"/>
    <ds:schemaRef ds:uri="1360dd0d-c6fc-47b6-9296-0242de2e11d1"/>
    <ds:schemaRef ds:uri="b306b50d-efdf-429c-83a7-a112be6aca50"/>
    <ds:schemaRef ds:uri="f613d36a-0017-49de-b013-5cab44d22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AA247A-620E-4D1A-B9A9-919FFA6899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509</TotalTime>
  <Words>0</Words>
  <Application>Microsoft Office PowerPoint</Application>
  <PresentationFormat>A4 Paper (210x297 mm)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PowerPoint Presentation</vt:lpstr>
      <vt:lpstr>PowerPoint Presentation</vt:lpstr>
      <vt:lpstr>PowerPoint Presentation</vt:lpstr>
    </vt:vector>
  </TitlesOfParts>
  <Company>Marie Curie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Cuthbertson</dc:creator>
  <cp:lastModifiedBy>Richard Scott</cp:lastModifiedBy>
  <cp:revision>88</cp:revision>
  <cp:lastPrinted>2018-02-06T15:19:37Z</cp:lastPrinted>
  <dcterms:created xsi:type="dcterms:W3CDTF">2018-02-06T12:42:08Z</dcterms:created>
  <dcterms:modified xsi:type="dcterms:W3CDTF">2019-08-06T13:52:07Z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0x01010016D7146CE83B274AA33D081E10CF17FF</vt:lpwstr>
  </property>
  <property fmtid="{D5CDD505-2E9C-101B-9397-08002B2CF9AE}" pid="3" name="Document Type">
    <vt:lpwstr/>
  </property>
</Properties>
</file>