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5"/>
  </p:sldMasterIdLst>
  <p:notesMasterIdLst>
    <p:notesMasterId r:id="rId26"/>
  </p:notesMasterIdLst>
  <p:handoutMasterIdLst>
    <p:handoutMasterId r:id="rId27"/>
  </p:handoutMasterIdLst>
  <p:sldIdLst>
    <p:sldId id="299" r:id="rId6"/>
    <p:sldId id="330" r:id="rId7"/>
    <p:sldId id="331" r:id="rId8"/>
    <p:sldId id="334" r:id="rId9"/>
    <p:sldId id="335" r:id="rId10"/>
    <p:sldId id="336" r:id="rId11"/>
    <p:sldId id="341" r:id="rId12"/>
    <p:sldId id="327" r:id="rId13"/>
    <p:sldId id="326" r:id="rId14"/>
    <p:sldId id="343" r:id="rId15"/>
    <p:sldId id="344" r:id="rId16"/>
    <p:sldId id="345" r:id="rId17"/>
    <p:sldId id="337" r:id="rId18"/>
    <p:sldId id="316" r:id="rId19"/>
    <p:sldId id="342" r:id="rId20"/>
    <p:sldId id="329" r:id="rId21"/>
    <p:sldId id="260" r:id="rId22"/>
    <p:sldId id="338" r:id="rId23"/>
    <p:sldId id="333" r:id="rId24"/>
    <p:sldId id="332" r:id="rId25"/>
  </p:sldIdLst>
  <p:sldSz cx="9144000" cy="6858000" type="screen4x3"/>
  <p:notesSz cx="9926638" cy="67976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58" userDrawn="1">
          <p15:clr>
            <a:srgbClr val="A4A3A4"/>
          </p15:clr>
        </p15:guide>
        <p15:guide id="2" orient="horz" pos="4201" userDrawn="1">
          <p15:clr>
            <a:srgbClr val="A4A3A4"/>
          </p15:clr>
        </p15:guide>
        <p15:guide id="3" orient="horz" pos="3555">
          <p15:clr>
            <a:srgbClr val="A4A3A4"/>
          </p15:clr>
        </p15:guide>
        <p15:guide id="4" orient="horz" pos="3135" userDrawn="1">
          <p15:clr>
            <a:srgbClr val="A4A3A4"/>
          </p15:clr>
        </p15:guide>
        <p15:guide id="5" orient="horz" pos="845" userDrawn="1">
          <p15:clr>
            <a:srgbClr val="A4A3A4"/>
          </p15:clr>
        </p15:guide>
        <p15:guide id="6" orient="horz" pos="3952" userDrawn="1">
          <p15:clr>
            <a:srgbClr val="A4A3A4"/>
          </p15:clr>
        </p15:guide>
        <p15:guide id="7" pos="340" userDrawn="1">
          <p15:clr>
            <a:srgbClr val="A4A3A4"/>
          </p15:clr>
        </p15:guide>
        <p15:guide id="8" pos="5443" userDrawn="1">
          <p15:clr>
            <a:srgbClr val="A4A3A4"/>
          </p15:clr>
        </p15:guide>
        <p15:guide id="9" pos="2880" userDrawn="1">
          <p15:clr>
            <a:srgbClr val="A4A3A4"/>
          </p15:clr>
        </p15:guide>
        <p15:guide id="10" pos="2041" userDrawn="1">
          <p15:clr>
            <a:srgbClr val="A4A3A4"/>
          </p15:clr>
        </p15:guide>
        <p15:guide id="11" pos="5307" userDrawn="1">
          <p15:clr>
            <a:srgbClr val="A4A3A4"/>
          </p15:clr>
        </p15:guide>
      </p15:sldGuideLst>
    </p:ext>
    <p:ext uri="{2D200454-40CA-4A62-9FC3-DE9A4176ACB9}">
      <p15:notesGuideLst xmlns:p15="http://schemas.microsoft.com/office/powerpoint/2012/main">
        <p15:guide id="1" orient="horz" pos="2068" userDrawn="1">
          <p15:clr>
            <a:srgbClr val="A4A3A4"/>
          </p15:clr>
        </p15:guide>
        <p15:guide id="2" pos="3017" userDrawn="1">
          <p15:clr>
            <a:srgbClr val="A4A3A4"/>
          </p15:clr>
        </p15:guide>
        <p15:guide id="3" orient="horz" pos="2141" userDrawn="1">
          <p15:clr>
            <a:srgbClr val="A4A3A4"/>
          </p15:clr>
        </p15:guide>
        <p15:guide id="4" pos="312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8595B"/>
    <a:srgbClr val="414042"/>
    <a:srgbClr val="BFBFBF"/>
    <a:srgbClr val="7FC5FF"/>
    <a:srgbClr val="C8A0CD"/>
    <a:srgbClr val="F7551F"/>
    <a:srgbClr val="547386"/>
    <a:srgbClr val="FFDD00"/>
    <a:srgbClr val="FFE600"/>
    <a:srgbClr val="006B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3296810-A885-4BE3-A3E7-6D5BEEA58F3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687" autoAdjust="0"/>
    <p:restoredTop sz="86355" autoAdjust="0"/>
  </p:normalViewPr>
  <p:slideViewPr>
    <p:cSldViewPr snapToGrid="0" showGuides="1">
      <p:cViewPr varScale="1">
        <p:scale>
          <a:sx n="92" d="100"/>
          <a:sy n="92" d="100"/>
        </p:scale>
        <p:origin x="342" y="90"/>
      </p:cViewPr>
      <p:guideLst>
        <p:guide orient="horz" pos="958"/>
        <p:guide orient="horz" pos="4201"/>
        <p:guide orient="horz" pos="3555"/>
        <p:guide orient="horz" pos="3135"/>
        <p:guide orient="horz" pos="845"/>
        <p:guide orient="horz" pos="3952"/>
        <p:guide pos="340"/>
        <p:guide pos="5443"/>
        <p:guide pos="2880"/>
        <p:guide pos="2041"/>
        <p:guide pos="5307"/>
      </p:guideLst>
    </p:cSldViewPr>
  </p:slideViewPr>
  <p:outlineViewPr>
    <p:cViewPr>
      <p:scale>
        <a:sx n="33" d="100"/>
        <a:sy n="33" d="100"/>
      </p:scale>
      <p:origin x="0" y="-1152"/>
    </p:cViewPr>
  </p:outlineViewPr>
  <p:notesTextViewPr>
    <p:cViewPr>
      <p:scale>
        <a:sx n="1" d="1"/>
        <a:sy n="1" d="1"/>
      </p:scale>
      <p:origin x="0" y="0"/>
    </p:cViewPr>
  </p:notesTextViewPr>
  <p:sorterViewPr>
    <p:cViewPr varScale="1">
      <p:scale>
        <a:sx n="100" d="100"/>
        <a:sy n="100" d="100"/>
      </p:scale>
      <p:origin x="0" y="0"/>
    </p:cViewPr>
  </p:sorterViewPr>
  <p:notesViewPr>
    <p:cSldViewPr snapToGrid="0" showGuides="1">
      <p:cViewPr varScale="1">
        <p:scale>
          <a:sx n="68" d="100"/>
          <a:sy n="68" d="100"/>
        </p:scale>
        <p:origin x="-708" y="-90"/>
      </p:cViewPr>
      <p:guideLst>
        <p:guide orient="horz" pos="2068"/>
        <p:guide pos="3017"/>
        <p:guide orient="horz" pos="2141"/>
        <p:guide pos="3128"/>
      </p:guideLst>
    </p:cSldViewPr>
  </p:notesViewPr>
  <p:gridSpacing cx="36004" cy="36004"/>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4301838" cy="339515"/>
          </a:xfrm>
          <a:prstGeom prst="rect">
            <a:avLst/>
          </a:prstGeom>
        </p:spPr>
        <p:txBody>
          <a:bodyPr vert="horz" lIns="87358" tIns="43679" rIns="87358" bIns="43679" rtlCol="0"/>
          <a:lstStyle>
            <a:lvl1pPr algn="l">
              <a:defRPr sz="1100"/>
            </a:lvl1pPr>
          </a:lstStyle>
          <a:p>
            <a:endParaRPr lang="en-GB">
              <a:latin typeface="Arial" pitchFamily="34" charset="0"/>
              <a:cs typeface="Arial" pitchFamily="34" charset="0"/>
            </a:endParaRPr>
          </a:p>
        </p:txBody>
      </p:sp>
      <p:sp>
        <p:nvSpPr>
          <p:cNvPr id="3" name="Date Placeholder 2"/>
          <p:cNvSpPr>
            <a:spLocks noGrp="1"/>
          </p:cNvSpPr>
          <p:nvPr>
            <p:ph type="dt" sz="quarter" idx="1"/>
          </p:nvPr>
        </p:nvSpPr>
        <p:spPr>
          <a:xfrm>
            <a:off x="5622582" y="0"/>
            <a:ext cx="4301838" cy="339515"/>
          </a:xfrm>
          <a:prstGeom prst="rect">
            <a:avLst/>
          </a:prstGeom>
        </p:spPr>
        <p:txBody>
          <a:bodyPr vert="horz" lIns="87358" tIns="43679" rIns="87358" bIns="43679" rtlCol="0"/>
          <a:lstStyle>
            <a:lvl1pPr algn="r">
              <a:defRPr sz="1100"/>
            </a:lvl1pPr>
          </a:lstStyle>
          <a:p>
            <a:fld id="{89709D47-337C-4C99-9F0C-1BF239D2C8DE}" type="datetimeFigureOut">
              <a:rPr lang="en-GB" smtClean="0">
                <a:latin typeface="Arial" pitchFamily="34" charset="0"/>
                <a:cs typeface="Arial" pitchFamily="34" charset="0"/>
              </a:rPr>
              <a:pPr/>
              <a:t>17/09/2019</a:t>
            </a:fld>
            <a:endParaRPr lang="en-GB">
              <a:latin typeface="Arial" pitchFamily="34" charset="0"/>
              <a:cs typeface="Arial" pitchFamily="34" charset="0"/>
            </a:endParaRPr>
          </a:p>
        </p:txBody>
      </p:sp>
      <p:sp>
        <p:nvSpPr>
          <p:cNvPr id="4" name="Footer Placeholder 3"/>
          <p:cNvSpPr>
            <a:spLocks noGrp="1"/>
          </p:cNvSpPr>
          <p:nvPr>
            <p:ph type="ftr" sz="quarter" idx="2"/>
          </p:nvPr>
        </p:nvSpPr>
        <p:spPr>
          <a:xfrm>
            <a:off x="3" y="6457107"/>
            <a:ext cx="4301838" cy="339515"/>
          </a:xfrm>
          <a:prstGeom prst="rect">
            <a:avLst/>
          </a:prstGeom>
        </p:spPr>
        <p:txBody>
          <a:bodyPr vert="horz" lIns="87358" tIns="43679" rIns="87358" bIns="43679" rtlCol="0" anchor="b"/>
          <a:lstStyle>
            <a:lvl1pPr algn="l">
              <a:defRPr sz="1100"/>
            </a:lvl1pPr>
          </a:lstStyle>
          <a:p>
            <a:endParaRPr lang="en-GB">
              <a:latin typeface="Arial" pitchFamily="34" charset="0"/>
              <a:cs typeface="Arial" pitchFamily="34" charset="0"/>
            </a:endParaRPr>
          </a:p>
        </p:txBody>
      </p:sp>
      <p:sp>
        <p:nvSpPr>
          <p:cNvPr id="5" name="Slide Number Placeholder 4"/>
          <p:cNvSpPr>
            <a:spLocks noGrp="1"/>
          </p:cNvSpPr>
          <p:nvPr>
            <p:ph type="sldNum" sz="quarter" idx="3"/>
          </p:nvPr>
        </p:nvSpPr>
        <p:spPr>
          <a:xfrm>
            <a:off x="5622582" y="6457107"/>
            <a:ext cx="4301838" cy="339515"/>
          </a:xfrm>
          <a:prstGeom prst="rect">
            <a:avLst/>
          </a:prstGeom>
        </p:spPr>
        <p:txBody>
          <a:bodyPr vert="horz" lIns="87358" tIns="43679" rIns="87358" bIns="43679" rtlCol="0" anchor="b"/>
          <a:lstStyle>
            <a:lvl1pPr algn="r">
              <a:defRPr sz="1100"/>
            </a:lvl1pPr>
          </a:lstStyle>
          <a:p>
            <a:fld id="{D84925BD-1D66-4A3B-92F1-2DAB3AF5D5CB}" type="slidenum">
              <a:rPr lang="en-GB" smtClean="0">
                <a:latin typeface="Arial" pitchFamily="34" charset="0"/>
                <a:cs typeface="Arial" pitchFamily="34" charset="0"/>
              </a:rPr>
              <a:pPr/>
              <a:t>‹#›</a:t>
            </a:fld>
            <a:endParaRPr lang="en-GB">
              <a:latin typeface="Arial" pitchFamily="34" charset="0"/>
              <a:cs typeface="Arial" pitchFamily="34" charset="0"/>
            </a:endParaRPr>
          </a:p>
        </p:txBody>
      </p:sp>
    </p:spTree>
    <p:extLst>
      <p:ext uri="{BB962C8B-B14F-4D97-AF65-F5344CB8AC3E}">
        <p14:creationId xmlns:p14="http://schemas.microsoft.com/office/powerpoint/2010/main" val="870456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3"/>
            <a:ext cx="4301542" cy="339883"/>
          </a:xfrm>
          <a:prstGeom prst="rect">
            <a:avLst/>
          </a:prstGeom>
        </p:spPr>
        <p:txBody>
          <a:bodyPr vert="horz" lIns="90109" tIns="45054" rIns="90109" bIns="45054" rtlCol="0"/>
          <a:lstStyle>
            <a:lvl1pPr algn="l">
              <a:defRPr sz="1100">
                <a:latin typeface="Arial" pitchFamily="34" charset="0"/>
                <a:cs typeface="Arial" pitchFamily="34" charset="0"/>
              </a:defRPr>
            </a:lvl1pPr>
          </a:lstStyle>
          <a:p>
            <a:endParaRPr lang="en-GB"/>
          </a:p>
        </p:txBody>
      </p:sp>
      <p:sp>
        <p:nvSpPr>
          <p:cNvPr id="3" name="Date Placeholder 2"/>
          <p:cNvSpPr>
            <a:spLocks noGrp="1"/>
          </p:cNvSpPr>
          <p:nvPr>
            <p:ph type="dt" idx="1"/>
          </p:nvPr>
        </p:nvSpPr>
        <p:spPr>
          <a:xfrm>
            <a:off x="5622801" y="3"/>
            <a:ext cx="4301542" cy="339883"/>
          </a:xfrm>
          <a:prstGeom prst="rect">
            <a:avLst/>
          </a:prstGeom>
        </p:spPr>
        <p:txBody>
          <a:bodyPr vert="horz" lIns="90109" tIns="45054" rIns="90109" bIns="45054" rtlCol="0"/>
          <a:lstStyle>
            <a:lvl1pPr algn="r">
              <a:defRPr sz="1100">
                <a:latin typeface="Arial" pitchFamily="34" charset="0"/>
                <a:cs typeface="Arial" pitchFamily="34" charset="0"/>
              </a:defRPr>
            </a:lvl1pPr>
          </a:lstStyle>
          <a:p>
            <a:fld id="{A37365FD-4BA3-4640-A0A3-EA311F8FD679}" type="datetimeFigureOut">
              <a:rPr lang="en-GB" smtClean="0"/>
              <a:pPr/>
              <a:t>17/09/2019</a:t>
            </a:fld>
            <a:endParaRPr lang="en-GB"/>
          </a:p>
        </p:txBody>
      </p:sp>
      <p:sp>
        <p:nvSpPr>
          <p:cNvPr id="4" name="Slide Image Placeholder 3"/>
          <p:cNvSpPr>
            <a:spLocks noGrp="1" noRot="1" noChangeAspect="1"/>
          </p:cNvSpPr>
          <p:nvPr>
            <p:ph type="sldImg" idx="2"/>
          </p:nvPr>
        </p:nvSpPr>
        <p:spPr>
          <a:xfrm>
            <a:off x="3263900" y="509588"/>
            <a:ext cx="3398838" cy="2549525"/>
          </a:xfrm>
          <a:prstGeom prst="rect">
            <a:avLst/>
          </a:prstGeom>
          <a:noFill/>
          <a:ln w="12700">
            <a:solidFill>
              <a:prstClr val="black"/>
            </a:solidFill>
          </a:ln>
        </p:spPr>
        <p:txBody>
          <a:bodyPr vert="horz" lIns="90109" tIns="45054" rIns="90109" bIns="45054" rtlCol="0" anchor="ctr"/>
          <a:lstStyle/>
          <a:p>
            <a:endParaRPr lang="en-GB"/>
          </a:p>
        </p:txBody>
      </p:sp>
      <p:sp>
        <p:nvSpPr>
          <p:cNvPr id="5" name="Notes Placeholder 4"/>
          <p:cNvSpPr>
            <a:spLocks noGrp="1"/>
          </p:cNvSpPr>
          <p:nvPr>
            <p:ph type="body" sz="quarter" idx="3"/>
          </p:nvPr>
        </p:nvSpPr>
        <p:spPr>
          <a:xfrm>
            <a:off x="992665" y="3228897"/>
            <a:ext cx="7941310" cy="3058954"/>
          </a:xfrm>
          <a:prstGeom prst="rect">
            <a:avLst/>
          </a:prstGeom>
        </p:spPr>
        <p:txBody>
          <a:bodyPr vert="horz" lIns="90109" tIns="45054" rIns="90109" bIns="45054"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2" y="6456614"/>
            <a:ext cx="4301542" cy="339883"/>
          </a:xfrm>
          <a:prstGeom prst="rect">
            <a:avLst/>
          </a:prstGeom>
        </p:spPr>
        <p:txBody>
          <a:bodyPr vert="horz" lIns="90109" tIns="45054" rIns="90109" bIns="45054" rtlCol="0" anchor="b"/>
          <a:lstStyle>
            <a:lvl1pPr algn="l">
              <a:defRPr sz="1100">
                <a:latin typeface="Arial" pitchFamily="34" charset="0"/>
                <a:cs typeface="Arial" pitchFamily="34" charset="0"/>
              </a:defRPr>
            </a:lvl1pPr>
          </a:lstStyle>
          <a:p>
            <a:endParaRPr lang="en-GB"/>
          </a:p>
        </p:txBody>
      </p:sp>
      <p:sp>
        <p:nvSpPr>
          <p:cNvPr id="7" name="Slide Number Placeholder 6"/>
          <p:cNvSpPr>
            <a:spLocks noGrp="1"/>
          </p:cNvSpPr>
          <p:nvPr>
            <p:ph type="sldNum" sz="quarter" idx="5"/>
          </p:nvPr>
        </p:nvSpPr>
        <p:spPr>
          <a:xfrm>
            <a:off x="5622801" y="6456614"/>
            <a:ext cx="4301542" cy="339883"/>
          </a:xfrm>
          <a:prstGeom prst="rect">
            <a:avLst/>
          </a:prstGeom>
        </p:spPr>
        <p:txBody>
          <a:bodyPr vert="horz" lIns="90109" tIns="45054" rIns="90109" bIns="45054" rtlCol="0" anchor="b"/>
          <a:lstStyle>
            <a:lvl1pPr algn="r">
              <a:defRPr sz="1100">
                <a:latin typeface="Arial" pitchFamily="34" charset="0"/>
                <a:cs typeface="Arial" pitchFamily="34" charset="0"/>
              </a:defRPr>
            </a:lvl1pPr>
          </a:lstStyle>
          <a:p>
            <a:fld id="{881ABC55-B5D7-43EE-B9CD-C822A77CEAAB}" type="slidenum">
              <a:rPr lang="en-GB" smtClean="0"/>
              <a:pPr/>
              <a:t>‹#›</a:t>
            </a:fld>
            <a:endParaRPr lang="en-GB"/>
          </a:p>
        </p:txBody>
      </p:sp>
    </p:spTree>
    <p:extLst>
      <p:ext uri="{BB962C8B-B14F-4D97-AF65-F5344CB8AC3E}">
        <p14:creationId xmlns:p14="http://schemas.microsoft.com/office/powerpoint/2010/main" val="962998723"/>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Arial" pitchFamily="34" charset="0"/>
        <a:ea typeface="+mn-ea"/>
        <a:cs typeface="Arial" pitchFamily="34" charset="0"/>
      </a:defRPr>
    </a:lvl1pPr>
    <a:lvl2pPr marL="171450" indent="-171450" algn="l" defTabSz="914400" rtl="0" eaLnBrk="1" latinLnBrk="0" hangingPunct="1">
      <a:buFont typeface="Arial" pitchFamily="34" charset="0"/>
      <a:buChar char="•"/>
      <a:defRPr sz="1100" kern="1200">
        <a:solidFill>
          <a:schemeClr val="tx1"/>
        </a:solidFill>
        <a:latin typeface="Arial" pitchFamily="34" charset="0"/>
        <a:ea typeface="+mn-ea"/>
        <a:cs typeface="Arial" pitchFamily="34" charset="0"/>
      </a:defRPr>
    </a:lvl2pPr>
    <a:lvl3pPr marL="914400" algn="l" defTabSz="914400" rtl="0" eaLnBrk="1" latinLnBrk="0" hangingPunct="1">
      <a:defRPr sz="1100" kern="1200">
        <a:solidFill>
          <a:schemeClr val="tx1"/>
        </a:solidFill>
        <a:latin typeface="Arial" pitchFamily="34" charset="0"/>
        <a:ea typeface="+mn-ea"/>
        <a:cs typeface="Arial" pitchFamily="34" charset="0"/>
      </a:defRPr>
    </a:lvl3pPr>
    <a:lvl4pPr marL="1371600" algn="l" defTabSz="914400" rtl="0" eaLnBrk="1" latinLnBrk="0" hangingPunct="1">
      <a:defRPr sz="1100" kern="1200">
        <a:solidFill>
          <a:schemeClr val="tx1"/>
        </a:solidFill>
        <a:latin typeface="Arial" pitchFamily="34" charset="0"/>
        <a:ea typeface="+mn-ea"/>
        <a:cs typeface="Arial" pitchFamily="34" charset="0"/>
      </a:defRPr>
    </a:lvl4pPr>
    <a:lvl5pPr marL="1828800" algn="l" defTabSz="914400" rtl="0" eaLnBrk="1" latinLnBrk="0" hangingPunct="1">
      <a:defRPr sz="11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a:t>
            </a:fld>
            <a:endParaRPr lang="en-GB"/>
          </a:p>
        </p:txBody>
      </p:sp>
    </p:spTree>
    <p:extLst>
      <p:ext uri="{BB962C8B-B14F-4D97-AF65-F5344CB8AC3E}">
        <p14:creationId xmlns:p14="http://schemas.microsoft.com/office/powerpoint/2010/main" val="1813555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b="0" dirty="0"/>
              <a:t>campaign </a:t>
            </a:r>
            <a:r>
              <a:rPr lang="en-GB" sz="1100" b="0" kern="1200" dirty="0">
                <a:solidFill>
                  <a:schemeClr val="tx1"/>
                </a:solidFill>
                <a:latin typeface="Arial" pitchFamily="34" charset="0"/>
                <a:ea typeface="+mn-ea"/>
                <a:cs typeface="Arial" pitchFamily="34" charset="0"/>
              </a:rPr>
              <a:t>received incredible support in the media. </a:t>
            </a:r>
            <a:r>
              <a:rPr lang="en-GB" dirty="0"/>
              <a:t>We secured front page of the Daily Express twice, multiple double page &amp; single page spreads, as well coverage on the BBC, ITV, Channel 5, Sky, BBC Radio 2, 4 &amp; 5 Live, as well as in the Mirror, Sun, I, Mail Online, the </a:t>
            </a:r>
            <a:r>
              <a:rPr lang="en-GB" dirty="0" err="1"/>
              <a:t>i</a:t>
            </a:r>
            <a:r>
              <a:rPr lang="en-GB" dirty="0"/>
              <a:t>., Press Association, regional newspapers and regional broadcast.   Also significant print and broadcast coverage in NI. </a:t>
            </a:r>
          </a:p>
          <a:p>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12</a:t>
            </a:fld>
            <a:endParaRPr lang="en-GB"/>
          </a:p>
        </p:txBody>
      </p:sp>
    </p:spTree>
    <p:extLst>
      <p:ext uri="{BB962C8B-B14F-4D97-AF65-F5344CB8AC3E}">
        <p14:creationId xmlns:p14="http://schemas.microsoft.com/office/powerpoint/2010/main" val="4027940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secured TV, radio, print and online coverage for the petition hand-in</a:t>
            </a:r>
          </a:p>
        </p:txBody>
      </p:sp>
      <p:sp>
        <p:nvSpPr>
          <p:cNvPr id="4" name="Slide Number Placeholder 3"/>
          <p:cNvSpPr>
            <a:spLocks noGrp="1"/>
          </p:cNvSpPr>
          <p:nvPr>
            <p:ph type="sldNum" sz="quarter" idx="10"/>
          </p:nvPr>
        </p:nvSpPr>
        <p:spPr/>
        <p:txBody>
          <a:bodyPr/>
          <a:lstStyle/>
          <a:p>
            <a:fld id="{881ABC55-B5D7-43EE-B9CD-C822A77CEAAB}" type="slidenum">
              <a:rPr lang="en-GB" smtClean="0"/>
              <a:pPr/>
              <a:t>13</a:t>
            </a:fld>
            <a:endParaRPr lang="en-GB"/>
          </a:p>
        </p:txBody>
      </p:sp>
    </p:spTree>
    <p:extLst>
      <p:ext uri="{BB962C8B-B14F-4D97-AF65-F5344CB8AC3E}">
        <p14:creationId xmlns:p14="http://schemas.microsoft.com/office/powerpoint/2010/main" val="30593000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14</a:t>
            </a:fld>
            <a:endParaRPr lang="en-GB"/>
          </a:p>
        </p:txBody>
      </p:sp>
    </p:spTree>
    <p:extLst>
      <p:ext uri="{BB962C8B-B14F-4D97-AF65-F5344CB8AC3E}">
        <p14:creationId xmlns:p14="http://schemas.microsoft.com/office/powerpoint/2010/main" val="6782265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15</a:t>
            </a:fld>
            <a:endParaRPr lang="en-GB"/>
          </a:p>
        </p:txBody>
      </p:sp>
    </p:spTree>
    <p:extLst>
      <p:ext uri="{BB962C8B-B14F-4D97-AF65-F5344CB8AC3E}">
        <p14:creationId xmlns:p14="http://schemas.microsoft.com/office/powerpoint/2010/main" val="39708899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16</a:t>
            </a:fld>
            <a:endParaRPr lang="en-GB"/>
          </a:p>
        </p:txBody>
      </p:sp>
    </p:spTree>
    <p:extLst>
      <p:ext uri="{BB962C8B-B14F-4D97-AF65-F5344CB8AC3E}">
        <p14:creationId xmlns:p14="http://schemas.microsoft.com/office/powerpoint/2010/main" val="32187245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Hundreds of practices have already signed up but there are still thousands more to reach – you can help us spread the word by telling your GP practice about </a:t>
            </a:r>
            <a:r>
              <a:rPr lang="en-GB"/>
              <a:t>the standards.</a:t>
            </a:r>
            <a:endParaRPr lang="en-GB" dirty="0"/>
          </a:p>
        </p:txBody>
      </p:sp>
      <p:sp>
        <p:nvSpPr>
          <p:cNvPr id="4" name="Slide Number Placeholder 3"/>
          <p:cNvSpPr>
            <a:spLocks noGrp="1"/>
          </p:cNvSpPr>
          <p:nvPr>
            <p:ph type="sldNum" sz="quarter" idx="10"/>
          </p:nvPr>
        </p:nvSpPr>
        <p:spPr/>
        <p:txBody>
          <a:bodyPr/>
          <a:lstStyle/>
          <a:p>
            <a:fld id="{881ABC55-B5D7-43EE-B9CD-C822A77CEAAB}" type="slidenum">
              <a:rPr lang="en-GB" smtClean="0"/>
              <a:pPr/>
              <a:t>17</a:t>
            </a:fld>
            <a:endParaRPr lang="en-GB"/>
          </a:p>
        </p:txBody>
      </p:sp>
    </p:spTree>
    <p:extLst>
      <p:ext uri="{BB962C8B-B14F-4D97-AF65-F5344CB8AC3E}">
        <p14:creationId xmlns:p14="http://schemas.microsoft.com/office/powerpoint/2010/main" val="667938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media/image8.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0" y="0"/>
            <a:ext cx="9144000" cy="5669999"/>
          </a:xfrm>
        </p:spPr>
        <p:txBody>
          <a:bodyPr/>
          <a:lstStyle/>
          <a:p>
            <a:r>
              <a:rPr lang="en-US" dirty="0"/>
              <a:t>Click icon to add picture</a:t>
            </a:r>
            <a:endParaRPr lang="en-GB" dirty="0"/>
          </a:p>
        </p:txBody>
      </p:sp>
      <p:sp>
        <p:nvSpPr>
          <p:cNvPr id="10" name="Title 1"/>
          <p:cNvSpPr>
            <a:spLocks noGrp="1"/>
          </p:cNvSpPr>
          <p:nvPr>
            <p:ph type="ctrTitle" hasCustomPrompt="1"/>
          </p:nvPr>
        </p:nvSpPr>
        <p:spPr>
          <a:xfrm>
            <a:off x="-6036" y="5673505"/>
            <a:ext cx="9165127" cy="1205621"/>
          </a:xfrm>
          <a:blipFill dpi="0" rotWithShape="1">
            <a:blip r:embed="rId2" cstate="print">
              <a:extLst>
                <a:ext uri="{28A0092B-C50C-407E-A947-70E740481C1C}">
                  <a14:useLocalDpi xmlns:a14="http://schemas.microsoft.com/office/drawing/2010/main" val="0"/>
                </a:ext>
              </a:extLst>
            </a:blip>
            <a:srcRect/>
            <a:stretch>
              <a:fillRect l="230" t="864"/>
            </a:stretch>
          </a:blipFill>
        </p:spPr>
        <p:txBody>
          <a:bodyPr vert="horz" lIns="504000" tIns="180000" rIns="2160000" bIns="90000" rtlCol="0" anchor="t">
            <a:noAutofit/>
          </a:bodyPr>
          <a:lstStyle>
            <a:lvl1pPr algn="l" defTabSz="914400" rtl="0" eaLnBrk="1" latinLnBrk="0" hangingPunct="1">
              <a:lnSpc>
                <a:spcPct val="100000"/>
              </a:lnSpc>
              <a:spcBef>
                <a:spcPct val="0"/>
              </a:spcBef>
              <a:buNone/>
              <a:defRPr lang="en-GB" sz="2000" b="1" kern="1200" cap="none" baseline="0">
                <a:solidFill>
                  <a:schemeClr val="tx1"/>
                </a:solidFill>
                <a:latin typeface="+mj-lt"/>
                <a:ea typeface="+mj-ea"/>
                <a:cs typeface="Arial" pitchFamily="34" charset="0"/>
              </a:defRPr>
            </a:lvl1pPr>
          </a:lstStyle>
          <a:p>
            <a:r>
              <a:rPr lang="en-GB" dirty="0">
                <a:solidFill>
                  <a:srgbClr val="414042"/>
                </a:solidFill>
              </a:rPr>
              <a:t>Presentation title here in Arial 20pt bold. N.B. Select the photo </a:t>
            </a:r>
            <a:r>
              <a:rPr lang="en-GB" dirty="0"/>
              <a:t>and go to Picture Tools&gt; “Send to Back”</a:t>
            </a:r>
            <a:endParaRPr lang="en-GB" noProof="0" dirty="0"/>
          </a:p>
        </p:txBody>
      </p:sp>
      <p:sp>
        <p:nvSpPr>
          <p:cNvPr id="11" name="Subtitle 2"/>
          <p:cNvSpPr>
            <a:spLocks noGrp="1"/>
          </p:cNvSpPr>
          <p:nvPr>
            <p:ph type="subTitle" idx="1" hasCustomPrompt="1"/>
          </p:nvPr>
        </p:nvSpPr>
        <p:spPr>
          <a:xfrm>
            <a:off x="405254" y="6441391"/>
            <a:ext cx="6386282" cy="337476"/>
          </a:xfrm>
          <a:noFill/>
        </p:spPr>
        <p:txBody>
          <a:bodyPr>
            <a:noAutofit/>
          </a:bodyPr>
          <a:lstStyle>
            <a:lvl1pPr marL="0" indent="0" algn="l">
              <a:buNone/>
              <a:defRPr sz="1600" b="0" cap="none" baseline="0">
                <a:solidFill>
                  <a:schemeClr val="tx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Speaker name and date here</a:t>
            </a:r>
          </a:p>
        </p:txBody>
      </p:sp>
    </p:spTree>
    <p:extLst>
      <p:ext uri="{BB962C8B-B14F-4D97-AF65-F5344CB8AC3E}">
        <p14:creationId xmlns:p14="http://schemas.microsoft.com/office/powerpoint/2010/main" val="3311495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Four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544400"/>
            <a:ext cx="1908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6896" y="1544400"/>
            <a:ext cx="1908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6" name="Content Placeholder 5"/>
          <p:cNvSpPr>
            <a:spLocks noGrp="1"/>
          </p:cNvSpPr>
          <p:nvPr>
            <p:ph sz="quarter" idx="11"/>
          </p:nvPr>
        </p:nvSpPr>
        <p:spPr>
          <a:xfrm>
            <a:off x="2542048" y="1544400"/>
            <a:ext cx="1908000" cy="343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5"/>
          <p:cNvSpPr>
            <a:spLocks noGrp="1"/>
          </p:cNvSpPr>
          <p:nvPr>
            <p:ph sz="quarter" idx="12"/>
          </p:nvPr>
        </p:nvSpPr>
        <p:spPr>
          <a:xfrm>
            <a:off x="6711744" y="1544400"/>
            <a:ext cx="1908000" cy="343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5013515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Four Content (Keyline)">
    <p:spTree>
      <p:nvGrpSpPr>
        <p:cNvPr id="1" name=""/>
        <p:cNvGrpSpPr/>
        <p:nvPr/>
      </p:nvGrpSpPr>
      <p:grpSpPr>
        <a:xfrm>
          <a:off x="0" y="0"/>
          <a:ext cx="0" cy="0"/>
          <a:chOff x="0" y="0"/>
          <a:chExt cx="0" cy="0"/>
        </a:xfrm>
      </p:grpSpPr>
      <p:pic>
        <p:nvPicPr>
          <p:cNvPr id="5" name="Picture 4"/>
          <p:cNvPicPr>
            <a:picLocks/>
          </p:cNvPicPr>
          <p:nvPr/>
        </p:nvPicPr>
        <p:blipFill>
          <a:blip r:embed="rId2">
            <a:extLst>
              <a:ext uri="{28A0092B-C50C-407E-A947-70E740481C1C}">
                <a14:useLocalDpi xmlns:a14="http://schemas.microsoft.com/office/drawing/2010/main"/>
              </a:ext>
            </a:extLst>
          </a:blip>
          <a:stretch>
            <a:fillRect/>
          </a:stretch>
        </p:blipFill>
        <p:spPr>
          <a:xfrm>
            <a:off x="378134" y="1442912"/>
            <a:ext cx="2088000" cy="3672000"/>
          </a:xfrm>
          <a:prstGeom prst="rect">
            <a:avLst/>
          </a:prstGeom>
        </p:spPr>
      </p:pic>
      <p:pic>
        <p:nvPicPr>
          <p:cNvPr id="11" name="Picture 10"/>
          <p:cNvPicPr>
            <a:picLocks/>
          </p:cNvPicPr>
          <p:nvPr/>
        </p:nvPicPr>
        <p:blipFill>
          <a:blip r:embed="rId2">
            <a:extLst>
              <a:ext uri="{28A0092B-C50C-407E-A947-70E740481C1C}">
                <a14:useLocalDpi xmlns:a14="http://schemas.microsoft.com/office/drawing/2010/main"/>
              </a:ext>
            </a:extLst>
          </a:blip>
          <a:stretch>
            <a:fillRect/>
          </a:stretch>
        </p:blipFill>
        <p:spPr>
          <a:xfrm>
            <a:off x="2469833" y="1442912"/>
            <a:ext cx="2088000" cy="3672000"/>
          </a:xfrm>
          <a:prstGeom prst="rect">
            <a:avLst/>
          </a:prstGeom>
        </p:spPr>
      </p:pic>
      <p:pic>
        <p:nvPicPr>
          <p:cNvPr id="15" name="Picture 14"/>
          <p:cNvPicPr>
            <a:picLocks/>
          </p:cNvPicPr>
          <p:nvPr/>
        </p:nvPicPr>
        <p:blipFill>
          <a:blip r:embed="rId2">
            <a:extLst>
              <a:ext uri="{28A0092B-C50C-407E-A947-70E740481C1C}">
                <a14:useLocalDpi xmlns:a14="http://schemas.microsoft.com/office/drawing/2010/main"/>
              </a:ext>
            </a:extLst>
          </a:blip>
          <a:stretch>
            <a:fillRect/>
          </a:stretch>
        </p:blipFill>
        <p:spPr>
          <a:xfrm>
            <a:off x="6653231" y="1442912"/>
            <a:ext cx="2088000" cy="3672000"/>
          </a:xfrm>
          <a:prstGeom prst="rect">
            <a:avLst/>
          </a:prstGeom>
        </p:spPr>
      </p:pic>
      <p:pic>
        <p:nvPicPr>
          <p:cNvPr id="16" name="Picture 15"/>
          <p:cNvPicPr>
            <a:picLocks/>
          </p:cNvPicPr>
          <p:nvPr/>
        </p:nvPicPr>
        <p:blipFill>
          <a:blip r:embed="rId2">
            <a:extLst>
              <a:ext uri="{28A0092B-C50C-407E-A947-70E740481C1C}">
                <a14:useLocalDpi xmlns:a14="http://schemas.microsoft.com/office/drawing/2010/main"/>
              </a:ext>
            </a:extLst>
          </a:blip>
          <a:stretch>
            <a:fillRect/>
          </a:stretch>
        </p:blipFill>
        <p:spPr>
          <a:xfrm>
            <a:off x="4561532" y="1442912"/>
            <a:ext cx="2088000" cy="3672000"/>
          </a:xfrm>
          <a:prstGeom prst="rect">
            <a:avLst/>
          </a:prstGeom>
        </p:spPr>
      </p:pic>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544400"/>
            <a:ext cx="1908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6896" y="1544400"/>
            <a:ext cx="1908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6" name="Content Placeholder 5"/>
          <p:cNvSpPr>
            <a:spLocks noGrp="1"/>
          </p:cNvSpPr>
          <p:nvPr>
            <p:ph sz="quarter" idx="11"/>
          </p:nvPr>
        </p:nvSpPr>
        <p:spPr>
          <a:xfrm>
            <a:off x="2542048" y="1544400"/>
            <a:ext cx="1908000" cy="343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4" name="Content Placeholder 5"/>
          <p:cNvSpPr>
            <a:spLocks noGrp="1"/>
          </p:cNvSpPr>
          <p:nvPr>
            <p:ph sz="quarter" idx="12"/>
          </p:nvPr>
        </p:nvSpPr>
        <p:spPr>
          <a:xfrm>
            <a:off x="6711744" y="1544400"/>
            <a:ext cx="1908000" cy="34308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3175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Large image">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0" y="0"/>
            <a:ext cx="9144000" cy="5670000"/>
          </a:xfrm>
        </p:spPr>
        <p:txBody>
          <a:bodyPr/>
          <a:lstStyle>
            <a:lvl1pPr>
              <a:spcBef>
                <a:spcPts val="0"/>
              </a:spcBef>
              <a:spcAft>
                <a:spcPts val="0"/>
              </a:spcAft>
              <a:defRPr/>
            </a:lvl1pPr>
          </a:lstStyle>
          <a:p>
            <a:r>
              <a:rPr lang="en-US" dirty="0"/>
              <a:t>Click icon to add picture</a:t>
            </a:r>
            <a:endParaRPr lang="en-GB" dirty="0"/>
          </a:p>
        </p:txBody>
      </p:sp>
      <p:sp>
        <p:nvSpPr>
          <p:cNvPr id="6"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199038" y="5816855"/>
            <a:ext cx="860755" cy="914451"/>
          </a:xfrm>
          <a:prstGeom prst="rect">
            <a:avLst/>
          </a:prstGeom>
          <a:noFill/>
          <a:ln>
            <a:noFill/>
          </a:ln>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0130" y="6393184"/>
            <a:ext cx="1383912" cy="310923"/>
          </a:xfrm>
          <a:prstGeom prst="rect">
            <a:avLst/>
          </a:prstGeom>
          <a:noFill/>
          <a:ln>
            <a:noFill/>
          </a:ln>
        </p:spPr>
      </p:pic>
      <p:sp>
        <p:nvSpPr>
          <p:cNvPr id="8" name="Title 31"/>
          <p:cNvSpPr>
            <a:spLocks noGrp="1"/>
          </p:cNvSpPr>
          <p:nvPr>
            <p:ph type="ctrTitle"/>
          </p:nvPr>
        </p:nvSpPr>
        <p:spPr>
          <a:xfrm>
            <a:off x="0" y="5670000"/>
            <a:ext cx="9147600" cy="1188000"/>
          </a:xfrm>
          <a:noFill/>
        </p:spPr>
        <p:txBody>
          <a:bodyPr/>
          <a:lstStyle/>
          <a:p>
            <a:endParaRPr lang="en-GB" dirty="0"/>
          </a:p>
        </p:txBody>
      </p:sp>
    </p:spTree>
    <p:extLst>
      <p:ext uri="{BB962C8B-B14F-4D97-AF65-F5344CB8AC3E}">
        <p14:creationId xmlns:p14="http://schemas.microsoft.com/office/powerpoint/2010/main" val="3515727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Two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46400"/>
            <a:ext cx="8161200"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cap="none" baseline="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9" name="Picture Placeholder 8"/>
          <p:cNvSpPr>
            <a:spLocks noGrp="1"/>
          </p:cNvSpPr>
          <p:nvPr>
            <p:ph type="pic" sz="quarter" idx="20"/>
          </p:nvPr>
        </p:nvSpPr>
        <p:spPr>
          <a:xfrm>
            <a:off x="4766401" y="1544400"/>
            <a:ext cx="3852000" cy="2226060"/>
          </a:xfrm>
        </p:spPr>
        <p:txBody>
          <a:bodyPr/>
          <a:lstStyle>
            <a:lvl1pPr>
              <a:defRPr>
                <a:solidFill>
                  <a:schemeClr val="tx1"/>
                </a:solidFill>
              </a:defRPr>
            </a:lvl1pPr>
          </a:lstStyle>
          <a:p>
            <a:r>
              <a:rPr lang="en-US"/>
              <a:t>Click icon to add picture</a:t>
            </a:r>
            <a:endParaRPr lang="en-GB"/>
          </a:p>
        </p:txBody>
      </p:sp>
      <p:sp>
        <p:nvSpPr>
          <p:cNvPr id="23" name="Picture Placeholder 8"/>
          <p:cNvSpPr>
            <a:spLocks noGrp="1"/>
          </p:cNvSpPr>
          <p:nvPr>
            <p:ph type="pic" sz="quarter" idx="22"/>
          </p:nvPr>
        </p:nvSpPr>
        <p:spPr>
          <a:xfrm>
            <a:off x="566384" y="1544400"/>
            <a:ext cx="3852000" cy="2226060"/>
          </a:xfrm>
        </p:spPr>
        <p:txBody>
          <a:bodyPr/>
          <a:lstStyle>
            <a:lvl1pPr>
              <a:defRPr>
                <a:solidFill>
                  <a:schemeClr val="tx1"/>
                </a:solidFill>
              </a:defRPr>
            </a:lvl1pPr>
          </a:lstStyle>
          <a:p>
            <a:r>
              <a:rPr lang="en-US"/>
              <a:t>Click icon to add picture</a:t>
            </a:r>
            <a:endParaRPr lang="en-GB"/>
          </a:p>
        </p:txBody>
      </p:sp>
      <p:sp>
        <p:nvSpPr>
          <p:cNvPr id="12"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4" name="Text Placeholder 3"/>
          <p:cNvSpPr>
            <a:spLocks noGrp="1"/>
          </p:cNvSpPr>
          <p:nvPr>
            <p:ph type="body" sz="quarter" idx="23" hasCustomPrompt="1"/>
          </p:nvPr>
        </p:nvSpPr>
        <p:spPr>
          <a:xfrm>
            <a:off x="4658401" y="3965607"/>
            <a:ext cx="3960000" cy="999155"/>
          </a:xfrm>
        </p:spPr>
        <p:txBody>
          <a:bodyPr/>
          <a:lstStyle>
            <a:lvl3pPr>
              <a:defRPr>
                <a:solidFill>
                  <a:schemeClr val="tx1"/>
                </a:solidFill>
              </a:defRPr>
            </a:lvl3pPr>
          </a:lstStyle>
          <a:p>
            <a:pPr lvl="2"/>
            <a:r>
              <a:rPr lang="en-US" dirty="0"/>
              <a:t>Third level</a:t>
            </a:r>
          </a:p>
        </p:txBody>
      </p:sp>
      <p:sp>
        <p:nvSpPr>
          <p:cNvPr id="6" name="Text Placeholder 5"/>
          <p:cNvSpPr>
            <a:spLocks noGrp="1"/>
          </p:cNvSpPr>
          <p:nvPr>
            <p:ph type="body" sz="quarter" idx="24" hasCustomPrompt="1"/>
          </p:nvPr>
        </p:nvSpPr>
        <p:spPr>
          <a:xfrm>
            <a:off x="458384" y="3965607"/>
            <a:ext cx="3960000" cy="999155"/>
          </a:xfrm>
        </p:spPr>
        <p:txBody>
          <a:bodyPr/>
          <a:lstStyle>
            <a:lvl3pPr>
              <a:defRPr>
                <a:solidFill>
                  <a:schemeClr val="tx1"/>
                </a:solidFill>
              </a:defRPr>
            </a:lvl3pPr>
          </a:lstStyle>
          <a:p>
            <a:pPr lvl="2"/>
            <a:r>
              <a:rPr lang="en-US" dirty="0"/>
              <a:t>Third level</a:t>
            </a:r>
          </a:p>
        </p:txBody>
      </p:sp>
      <p:sp>
        <p:nvSpPr>
          <p:cNvPr id="21"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2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Tree>
    <p:extLst>
      <p:ext uri="{BB962C8B-B14F-4D97-AF65-F5344CB8AC3E}">
        <p14:creationId xmlns:p14="http://schemas.microsoft.com/office/powerpoint/2010/main" val="2241765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and Three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46400"/>
            <a:ext cx="8161200"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cap="none" baseline="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9" name="Picture Placeholder 8"/>
          <p:cNvSpPr>
            <a:spLocks noGrp="1"/>
          </p:cNvSpPr>
          <p:nvPr>
            <p:ph type="pic" sz="quarter" idx="20"/>
          </p:nvPr>
        </p:nvSpPr>
        <p:spPr>
          <a:xfrm>
            <a:off x="3349801" y="1544400"/>
            <a:ext cx="2484000" cy="2226060"/>
          </a:xfrm>
        </p:spPr>
        <p:txBody>
          <a:bodyPr/>
          <a:lstStyle>
            <a:lvl1pPr>
              <a:defRPr>
                <a:solidFill>
                  <a:schemeClr val="tx1"/>
                </a:solidFill>
              </a:defRPr>
            </a:lvl1pPr>
          </a:lstStyle>
          <a:p>
            <a:r>
              <a:rPr lang="en-US"/>
              <a:t>Click icon to add picture</a:t>
            </a:r>
            <a:endParaRPr lang="en-GB"/>
          </a:p>
        </p:txBody>
      </p:sp>
      <p:sp>
        <p:nvSpPr>
          <p:cNvPr id="20" name="Picture Placeholder 8"/>
          <p:cNvSpPr>
            <a:spLocks noGrp="1"/>
          </p:cNvSpPr>
          <p:nvPr>
            <p:ph type="pic" sz="quarter" idx="21"/>
          </p:nvPr>
        </p:nvSpPr>
        <p:spPr>
          <a:xfrm>
            <a:off x="6134014" y="1544400"/>
            <a:ext cx="2484000" cy="2226060"/>
          </a:xfrm>
        </p:spPr>
        <p:txBody>
          <a:bodyPr/>
          <a:lstStyle>
            <a:lvl1pPr>
              <a:defRPr>
                <a:solidFill>
                  <a:schemeClr val="tx1"/>
                </a:solidFill>
              </a:defRPr>
            </a:lvl1pPr>
          </a:lstStyle>
          <a:p>
            <a:r>
              <a:rPr lang="en-US"/>
              <a:t>Click icon to add picture</a:t>
            </a:r>
            <a:endParaRPr lang="en-GB"/>
          </a:p>
        </p:txBody>
      </p:sp>
      <p:sp>
        <p:nvSpPr>
          <p:cNvPr id="23" name="Picture Placeholder 8"/>
          <p:cNvSpPr>
            <a:spLocks noGrp="1"/>
          </p:cNvSpPr>
          <p:nvPr>
            <p:ph type="pic" sz="quarter" idx="22"/>
          </p:nvPr>
        </p:nvSpPr>
        <p:spPr>
          <a:xfrm>
            <a:off x="565588" y="1544400"/>
            <a:ext cx="2484000" cy="2226060"/>
          </a:xfrm>
        </p:spPr>
        <p:txBody>
          <a:bodyPr/>
          <a:lstStyle>
            <a:lvl1pPr>
              <a:defRPr>
                <a:solidFill>
                  <a:schemeClr val="tx1"/>
                </a:solidFill>
              </a:defRPr>
            </a:lvl1pPr>
          </a:lstStyle>
          <a:p>
            <a:r>
              <a:rPr lang="en-US"/>
              <a:t>Click icon to add picture</a:t>
            </a:r>
            <a:endParaRPr lang="en-GB"/>
          </a:p>
        </p:txBody>
      </p:sp>
      <p:sp>
        <p:nvSpPr>
          <p:cNvPr id="12"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4" name="Text Placeholder 3"/>
          <p:cNvSpPr>
            <a:spLocks noGrp="1"/>
          </p:cNvSpPr>
          <p:nvPr>
            <p:ph type="body" sz="quarter" idx="23" hasCustomPrompt="1"/>
          </p:nvPr>
        </p:nvSpPr>
        <p:spPr>
          <a:xfrm>
            <a:off x="3241413" y="3965607"/>
            <a:ext cx="2592388" cy="999155"/>
          </a:xfrm>
        </p:spPr>
        <p:txBody>
          <a:bodyPr/>
          <a:lstStyle>
            <a:lvl3pPr>
              <a:defRPr>
                <a:solidFill>
                  <a:schemeClr val="tx1"/>
                </a:solidFill>
              </a:defRPr>
            </a:lvl3pPr>
          </a:lstStyle>
          <a:p>
            <a:pPr lvl="2"/>
            <a:r>
              <a:rPr lang="en-US" dirty="0"/>
              <a:t>Third level</a:t>
            </a:r>
          </a:p>
        </p:txBody>
      </p:sp>
      <p:sp>
        <p:nvSpPr>
          <p:cNvPr id="6" name="Text Placeholder 5"/>
          <p:cNvSpPr>
            <a:spLocks noGrp="1"/>
          </p:cNvSpPr>
          <p:nvPr>
            <p:ph type="body" sz="quarter" idx="24" hasCustomPrompt="1"/>
          </p:nvPr>
        </p:nvSpPr>
        <p:spPr>
          <a:xfrm>
            <a:off x="457200" y="3965607"/>
            <a:ext cx="2592388" cy="999155"/>
          </a:xfrm>
        </p:spPr>
        <p:txBody>
          <a:bodyPr/>
          <a:lstStyle>
            <a:lvl3pPr>
              <a:defRPr>
                <a:solidFill>
                  <a:schemeClr val="tx1"/>
                </a:solidFill>
              </a:defRPr>
            </a:lvl3pPr>
          </a:lstStyle>
          <a:p>
            <a:pPr lvl="2"/>
            <a:r>
              <a:rPr lang="en-US" dirty="0"/>
              <a:t>Third level</a:t>
            </a:r>
          </a:p>
        </p:txBody>
      </p:sp>
      <p:sp>
        <p:nvSpPr>
          <p:cNvPr id="11" name="Text Placeholder 10"/>
          <p:cNvSpPr>
            <a:spLocks noGrp="1"/>
          </p:cNvSpPr>
          <p:nvPr>
            <p:ph type="body" sz="quarter" idx="25" hasCustomPrompt="1"/>
          </p:nvPr>
        </p:nvSpPr>
        <p:spPr>
          <a:xfrm>
            <a:off x="6025626" y="3965607"/>
            <a:ext cx="2592388" cy="999155"/>
          </a:xfrm>
        </p:spPr>
        <p:txBody>
          <a:bodyPr/>
          <a:lstStyle>
            <a:lvl3pPr>
              <a:defRPr>
                <a:solidFill>
                  <a:schemeClr val="tx1"/>
                </a:solidFill>
              </a:defRPr>
            </a:lvl3pPr>
          </a:lstStyle>
          <a:p>
            <a:pPr lvl="2"/>
            <a:r>
              <a:rPr lang="en-US" dirty="0"/>
              <a:t>Third level</a:t>
            </a:r>
          </a:p>
        </p:txBody>
      </p:sp>
      <p:sp>
        <p:nvSpPr>
          <p:cNvPr id="10"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3"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Tree>
    <p:extLst>
      <p:ext uri="{BB962C8B-B14F-4D97-AF65-F5344CB8AC3E}">
        <p14:creationId xmlns:p14="http://schemas.microsoft.com/office/powerpoint/2010/main" val="14071775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and Four Imag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446400"/>
            <a:ext cx="8161200"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cap="none" baseline="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23" name="Picture Placeholder 8"/>
          <p:cNvSpPr>
            <a:spLocks noGrp="1"/>
          </p:cNvSpPr>
          <p:nvPr>
            <p:ph type="pic" sz="quarter" idx="22"/>
          </p:nvPr>
        </p:nvSpPr>
        <p:spPr>
          <a:xfrm>
            <a:off x="565588" y="1544400"/>
            <a:ext cx="1799612" cy="2226060"/>
          </a:xfrm>
        </p:spPr>
        <p:txBody>
          <a:bodyPr/>
          <a:lstStyle>
            <a:lvl1pPr>
              <a:defRPr>
                <a:solidFill>
                  <a:schemeClr val="tx1"/>
                </a:solidFill>
              </a:defRPr>
            </a:lvl1pPr>
          </a:lstStyle>
          <a:p>
            <a:r>
              <a:rPr lang="en-US"/>
              <a:t>Click icon to add picture</a:t>
            </a:r>
            <a:endParaRPr lang="en-GB"/>
          </a:p>
        </p:txBody>
      </p:sp>
      <p:sp>
        <p:nvSpPr>
          <p:cNvPr id="12"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4" name="Text Placeholder 3"/>
          <p:cNvSpPr>
            <a:spLocks noGrp="1"/>
          </p:cNvSpPr>
          <p:nvPr>
            <p:ph type="body" sz="quarter" idx="23" hasCustomPrompt="1"/>
          </p:nvPr>
        </p:nvSpPr>
        <p:spPr>
          <a:xfrm>
            <a:off x="2541471" y="3965607"/>
            <a:ext cx="1908000" cy="999155"/>
          </a:xfrm>
        </p:spPr>
        <p:txBody>
          <a:bodyPr/>
          <a:lstStyle>
            <a:lvl3pPr>
              <a:defRPr>
                <a:solidFill>
                  <a:schemeClr val="tx1"/>
                </a:solidFill>
              </a:defRPr>
            </a:lvl3pPr>
          </a:lstStyle>
          <a:p>
            <a:pPr lvl="2"/>
            <a:r>
              <a:rPr lang="en-US" dirty="0"/>
              <a:t>Third level</a:t>
            </a:r>
          </a:p>
        </p:txBody>
      </p:sp>
      <p:sp>
        <p:nvSpPr>
          <p:cNvPr id="6" name="Text Placeholder 5"/>
          <p:cNvSpPr>
            <a:spLocks noGrp="1"/>
          </p:cNvSpPr>
          <p:nvPr>
            <p:ph type="body" sz="quarter" idx="24" hasCustomPrompt="1"/>
          </p:nvPr>
        </p:nvSpPr>
        <p:spPr>
          <a:xfrm>
            <a:off x="457200" y="3965607"/>
            <a:ext cx="1908000" cy="999155"/>
          </a:xfrm>
        </p:spPr>
        <p:txBody>
          <a:bodyPr/>
          <a:lstStyle>
            <a:lvl3pPr>
              <a:defRPr>
                <a:solidFill>
                  <a:schemeClr val="tx1"/>
                </a:solidFill>
              </a:defRPr>
            </a:lvl3pPr>
          </a:lstStyle>
          <a:p>
            <a:pPr lvl="2"/>
            <a:r>
              <a:rPr lang="en-US" dirty="0"/>
              <a:t>Third level</a:t>
            </a:r>
          </a:p>
        </p:txBody>
      </p:sp>
      <p:sp>
        <p:nvSpPr>
          <p:cNvPr id="11" name="Text Placeholder 10"/>
          <p:cNvSpPr>
            <a:spLocks noGrp="1"/>
          </p:cNvSpPr>
          <p:nvPr>
            <p:ph type="body" sz="quarter" idx="25" hasCustomPrompt="1"/>
          </p:nvPr>
        </p:nvSpPr>
        <p:spPr>
          <a:xfrm>
            <a:off x="6710014" y="3965607"/>
            <a:ext cx="1908000" cy="999155"/>
          </a:xfrm>
        </p:spPr>
        <p:txBody>
          <a:bodyPr/>
          <a:lstStyle>
            <a:lvl3pPr>
              <a:defRPr>
                <a:solidFill>
                  <a:schemeClr val="tx1"/>
                </a:solidFill>
              </a:defRPr>
            </a:lvl3pPr>
          </a:lstStyle>
          <a:p>
            <a:pPr lvl="2"/>
            <a:r>
              <a:rPr lang="en-US" dirty="0"/>
              <a:t>Third level</a:t>
            </a:r>
          </a:p>
        </p:txBody>
      </p:sp>
      <p:sp>
        <p:nvSpPr>
          <p:cNvPr id="10" name="Text Placeholder 10"/>
          <p:cNvSpPr>
            <a:spLocks noGrp="1"/>
          </p:cNvSpPr>
          <p:nvPr>
            <p:ph type="body" sz="quarter" idx="26" hasCustomPrompt="1"/>
          </p:nvPr>
        </p:nvSpPr>
        <p:spPr>
          <a:xfrm>
            <a:off x="4625742" y="3965607"/>
            <a:ext cx="1908000" cy="999155"/>
          </a:xfrm>
        </p:spPr>
        <p:txBody>
          <a:bodyPr/>
          <a:lstStyle>
            <a:lvl3pPr>
              <a:defRPr>
                <a:solidFill>
                  <a:schemeClr val="tx1"/>
                </a:solidFill>
              </a:defRPr>
            </a:lvl3pPr>
          </a:lstStyle>
          <a:p>
            <a:pPr lvl="2"/>
            <a:r>
              <a:rPr lang="en-US" dirty="0"/>
              <a:t>Third level</a:t>
            </a:r>
          </a:p>
        </p:txBody>
      </p:sp>
      <p:sp>
        <p:nvSpPr>
          <p:cNvPr id="13" name="Picture Placeholder 8"/>
          <p:cNvSpPr>
            <a:spLocks noGrp="1"/>
          </p:cNvSpPr>
          <p:nvPr>
            <p:ph type="pic" sz="quarter" idx="27"/>
          </p:nvPr>
        </p:nvSpPr>
        <p:spPr>
          <a:xfrm>
            <a:off x="2649859" y="1544400"/>
            <a:ext cx="1799612" cy="2226060"/>
          </a:xfrm>
        </p:spPr>
        <p:txBody>
          <a:bodyPr/>
          <a:lstStyle>
            <a:lvl1pPr>
              <a:defRPr>
                <a:solidFill>
                  <a:schemeClr val="tx1"/>
                </a:solidFill>
              </a:defRPr>
            </a:lvl1pPr>
          </a:lstStyle>
          <a:p>
            <a:r>
              <a:rPr lang="en-US"/>
              <a:t>Click icon to add picture</a:t>
            </a:r>
            <a:endParaRPr lang="en-GB"/>
          </a:p>
        </p:txBody>
      </p:sp>
      <p:sp>
        <p:nvSpPr>
          <p:cNvPr id="14" name="Picture Placeholder 8"/>
          <p:cNvSpPr>
            <a:spLocks noGrp="1"/>
          </p:cNvSpPr>
          <p:nvPr>
            <p:ph type="pic" sz="quarter" idx="28"/>
          </p:nvPr>
        </p:nvSpPr>
        <p:spPr>
          <a:xfrm>
            <a:off x="4734130" y="1544400"/>
            <a:ext cx="1799612" cy="2226060"/>
          </a:xfrm>
        </p:spPr>
        <p:txBody>
          <a:bodyPr/>
          <a:lstStyle>
            <a:lvl1pPr>
              <a:defRPr>
                <a:solidFill>
                  <a:schemeClr val="tx1"/>
                </a:solidFill>
              </a:defRPr>
            </a:lvl1pPr>
          </a:lstStyle>
          <a:p>
            <a:r>
              <a:rPr lang="en-US"/>
              <a:t>Click icon to add picture</a:t>
            </a:r>
            <a:endParaRPr lang="en-GB"/>
          </a:p>
        </p:txBody>
      </p:sp>
      <p:sp>
        <p:nvSpPr>
          <p:cNvPr id="15" name="Picture Placeholder 8"/>
          <p:cNvSpPr>
            <a:spLocks noGrp="1"/>
          </p:cNvSpPr>
          <p:nvPr>
            <p:ph type="pic" sz="quarter" idx="29"/>
          </p:nvPr>
        </p:nvSpPr>
        <p:spPr>
          <a:xfrm>
            <a:off x="6818402" y="1544400"/>
            <a:ext cx="1799612" cy="2226060"/>
          </a:xfrm>
        </p:spPr>
        <p:txBody>
          <a:bodyPr/>
          <a:lstStyle>
            <a:lvl1pPr>
              <a:defRPr>
                <a:solidFill>
                  <a:schemeClr val="tx1"/>
                </a:solidFill>
              </a:defRPr>
            </a:lvl1pPr>
          </a:lstStyle>
          <a:p>
            <a:r>
              <a:rPr lang="en-US"/>
              <a:t>Click icon to add picture</a:t>
            </a:r>
            <a:endParaRPr lang="en-GB"/>
          </a:p>
        </p:txBody>
      </p:sp>
      <p:sp>
        <p:nvSpPr>
          <p:cNvPr id="16"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7"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Tree>
    <p:extLst>
      <p:ext uri="{BB962C8B-B14F-4D97-AF65-F5344CB8AC3E}">
        <p14:creationId xmlns:p14="http://schemas.microsoft.com/office/powerpoint/2010/main" val="3505624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 Caption and Image">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3265200" y="1544400"/>
            <a:ext cx="5145207" cy="3430800"/>
          </a:xfrm>
        </p:spPr>
        <p:txBody>
          <a:bodyPr>
            <a:normAutofit/>
          </a:bodyPr>
          <a:lstStyle>
            <a:lvl1pPr marL="0" indent="0">
              <a:buNone/>
              <a:defRPr sz="18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11" name="Text Placeholder 10"/>
          <p:cNvSpPr>
            <a:spLocks noGrp="1"/>
          </p:cNvSpPr>
          <p:nvPr>
            <p:ph type="body" sz="quarter" idx="10" hasCustomPrompt="1"/>
          </p:nvPr>
        </p:nvSpPr>
        <p:spPr>
          <a:xfrm>
            <a:off x="457200" y="1544400"/>
            <a:ext cx="2598356" cy="3430800"/>
          </a:xfrm>
          <a:noFill/>
        </p:spPr>
        <p:txBody>
          <a:bodyPr lIns="90000">
            <a:normAutofit/>
          </a:bodyPr>
          <a:lstStyle>
            <a:lvl1pPr marL="0" indent="0">
              <a:defRPr sz="1600" baseline="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stStyle>
          <a:p>
            <a:pPr lvl="0"/>
            <a:r>
              <a:rPr lang="en-US" dirty="0"/>
              <a:t>Picture description goes here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hasCustomPrompt="1"/>
          </p:nvPr>
        </p:nvSpPr>
        <p:spPr>
          <a:xfrm>
            <a:off x="457200" y="447896"/>
            <a:ext cx="8162544" cy="904774"/>
          </a:xfrm>
        </p:spPr>
        <p:txBody>
          <a:bodyPr/>
          <a:lstStyle>
            <a:lvl1pPr>
              <a:defRPr>
                <a:solidFill>
                  <a:schemeClr val="tx1"/>
                </a:solidFill>
              </a:defRPr>
            </a:lvl1pPr>
          </a:lstStyle>
          <a:p>
            <a:r>
              <a:rPr lang="en-US" dirty="0"/>
              <a:t>Click to edit master title style</a:t>
            </a:r>
            <a:endParaRPr lang="en-GB" dirty="0"/>
          </a:p>
        </p:txBody>
      </p:sp>
      <p:sp>
        <p:nvSpPr>
          <p:cNvPr id="14"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18"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9"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Tree>
    <p:extLst>
      <p:ext uri="{BB962C8B-B14F-4D97-AF65-F5344CB8AC3E}">
        <p14:creationId xmlns:p14="http://schemas.microsoft.com/office/powerpoint/2010/main" val="20961240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5"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Tree>
    <p:extLst>
      <p:ext uri="{BB962C8B-B14F-4D97-AF65-F5344CB8AC3E}">
        <p14:creationId xmlns:p14="http://schemas.microsoft.com/office/powerpoint/2010/main" val="17144252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Closing Slide">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3" name="Text Placeholder 3"/>
          <p:cNvSpPr>
            <a:spLocks noGrp="1"/>
          </p:cNvSpPr>
          <p:nvPr>
            <p:ph type="body" sz="quarter" idx="11"/>
          </p:nvPr>
        </p:nvSpPr>
        <p:spPr>
          <a:xfrm>
            <a:off x="457200" y="457984"/>
            <a:ext cx="8161200" cy="3430800"/>
          </a:xfrm>
        </p:spPr>
        <p:txBody>
          <a:bodyPr/>
          <a:lstStyle>
            <a:lvl1pPr>
              <a:defRPr sz="1400">
                <a:solidFill>
                  <a:schemeClr val="tx1"/>
                </a:solidFill>
              </a:defRPr>
            </a:lvl1pPr>
            <a:lvl2pPr>
              <a:defRPr b="0">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056" y="4439002"/>
            <a:ext cx="2685011" cy="993566"/>
          </a:xfrm>
          <a:prstGeom prst="rect">
            <a:avLst/>
          </a:prstGeom>
        </p:spPr>
      </p:pic>
    </p:spTree>
    <p:extLst>
      <p:ext uri="{BB962C8B-B14F-4D97-AF65-F5344CB8AC3E}">
        <p14:creationId xmlns:p14="http://schemas.microsoft.com/office/powerpoint/2010/main" val="751244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userDrawn="1">
  <p:cSld name="1_Title Slide">
    <p:bg>
      <p:bgRef idx="1001">
        <a:schemeClr val="bg2"/>
      </p:bgRef>
    </p:bg>
    <p:spTree>
      <p:nvGrpSpPr>
        <p:cNvPr id="1" name=""/>
        <p:cNvGrpSpPr/>
        <p:nvPr/>
      </p:nvGrpSpPr>
      <p:grpSpPr>
        <a:xfrm>
          <a:off x="0" y="0"/>
          <a:ext cx="0" cy="0"/>
          <a:chOff x="0" y="0"/>
          <a:chExt cx="0" cy="0"/>
        </a:xfrm>
      </p:grpSpPr>
      <p:sp>
        <p:nvSpPr>
          <p:cNvPr id="6" name="Picture Placeholder 8"/>
          <p:cNvSpPr>
            <a:spLocks noGrp="1"/>
          </p:cNvSpPr>
          <p:nvPr>
            <p:ph type="pic" sz="quarter" idx="10"/>
          </p:nvPr>
        </p:nvSpPr>
        <p:spPr>
          <a:xfrm>
            <a:off x="551802" y="4698137"/>
            <a:ext cx="1836000" cy="1836000"/>
          </a:xfrm>
        </p:spPr>
        <p:txBody>
          <a:bodyPr/>
          <a:lstStyle/>
          <a:p>
            <a:r>
              <a:rPr lang="en-US"/>
              <a:t>Click icon to add picture</a:t>
            </a:r>
            <a:endParaRPr lang="en-GB" dirty="0"/>
          </a:p>
        </p:txBody>
      </p:sp>
      <p:sp>
        <p:nvSpPr>
          <p:cNvPr id="5" name="Title 1"/>
          <p:cNvSpPr>
            <a:spLocks noGrp="1"/>
          </p:cNvSpPr>
          <p:nvPr>
            <p:ph type="ctrTitle" hasCustomPrompt="1"/>
          </p:nvPr>
        </p:nvSpPr>
        <p:spPr>
          <a:xfrm>
            <a:off x="36466" y="248453"/>
            <a:ext cx="9108000" cy="1911421"/>
          </a:xfrm>
          <a:noFill/>
        </p:spPr>
        <p:txBody>
          <a:bodyPr vert="horz" lIns="504000" tIns="180000" rIns="360000" bIns="90000" rtlCol="0" anchor="t">
            <a:noAutofit/>
          </a:bodyPr>
          <a:lstStyle>
            <a:lvl1pPr algn="l" defTabSz="914400" rtl="0" eaLnBrk="1" latinLnBrk="0" hangingPunct="1">
              <a:lnSpc>
                <a:spcPct val="100000"/>
              </a:lnSpc>
              <a:spcBef>
                <a:spcPct val="0"/>
              </a:spcBef>
              <a:buNone/>
              <a:defRPr lang="en-GB" sz="3600" b="1" kern="1200" cap="none" baseline="0">
                <a:solidFill>
                  <a:schemeClr val="bg1"/>
                </a:solidFill>
                <a:latin typeface="+mj-lt"/>
                <a:ea typeface="+mj-ea"/>
                <a:cs typeface="Arial" pitchFamily="34" charset="0"/>
              </a:defRPr>
            </a:lvl1pPr>
          </a:lstStyle>
          <a:p>
            <a:r>
              <a:rPr lang="en-GB" dirty="0">
                <a:solidFill>
                  <a:srgbClr val="414042"/>
                </a:solidFill>
              </a:rPr>
              <a:t>Presentation title here in Arial 36pt bold. Title can be up to two or even three lines.</a:t>
            </a:r>
            <a:endParaRPr lang="en-GB" noProof="0" dirty="0"/>
          </a:p>
        </p:txBody>
      </p:sp>
      <p:sp>
        <p:nvSpPr>
          <p:cNvPr id="11" name="Subtitle 2"/>
          <p:cNvSpPr>
            <a:spLocks noGrp="1"/>
          </p:cNvSpPr>
          <p:nvPr>
            <p:ph type="subTitle" idx="1" hasCustomPrompt="1"/>
          </p:nvPr>
        </p:nvSpPr>
        <p:spPr>
          <a:xfrm>
            <a:off x="452552" y="2159874"/>
            <a:ext cx="6386282" cy="337476"/>
          </a:xfrm>
          <a:noFill/>
        </p:spPr>
        <p:txBody>
          <a:bodyPr>
            <a:noAutofit/>
          </a:bodyPr>
          <a:lstStyle>
            <a:lvl1pPr marL="0" indent="0" algn="l">
              <a:buNone/>
              <a:defRPr sz="1600" b="0" cap="none" baseline="0">
                <a:solidFill>
                  <a:schemeClr val="bg1"/>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noProof="0" dirty="0"/>
              <a:t>Speaker name and date here</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44238" y="4479294"/>
            <a:ext cx="1860331" cy="2277848"/>
          </a:xfrm>
          <a:prstGeom prst="rect">
            <a:avLst/>
          </a:prstGeom>
        </p:spPr>
      </p:pic>
      <p:sp>
        <p:nvSpPr>
          <p:cNvPr id="7" name="Picture Placeholder 8"/>
          <p:cNvSpPr>
            <a:spLocks noGrp="1"/>
          </p:cNvSpPr>
          <p:nvPr>
            <p:ph type="pic" sz="quarter" idx="11"/>
          </p:nvPr>
        </p:nvSpPr>
        <p:spPr>
          <a:xfrm>
            <a:off x="2615378" y="4698137"/>
            <a:ext cx="1836000" cy="1836000"/>
          </a:xfrm>
        </p:spPr>
        <p:txBody>
          <a:bodyPr/>
          <a:lstStyle/>
          <a:p>
            <a:r>
              <a:rPr lang="en-US"/>
              <a:t>Click icon to add picture</a:t>
            </a:r>
            <a:endParaRPr lang="en-GB" dirty="0"/>
          </a:p>
        </p:txBody>
      </p:sp>
      <p:sp>
        <p:nvSpPr>
          <p:cNvPr id="8" name="Picture Placeholder 8"/>
          <p:cNvSpPr>
            <a:spLocks noGrp="1"/>
          </p:cNvSpPr>
          <p:nvPr>
            <p:ph type="pic" sz="quarter" idx="12"/>
          </p:nvPr>
        </p:nvSpPr>
        <p:spPr>
          <a:xfrm>
            <a:off x="4678954" y="4698137"/>
            <a:ext cx="1836000" cy="1836000"/>
          </a:xfrm>
        </p:spPr>
        <p:txBody>
          <a:bodyPr/>
          <a:lstStyle/>
          <a:p>
            <a:r>
              <a:rPr lang="en-US"/>
              <a:t>Click icon to add picture</a:t>
            </a:r>
            <a:endParaRPr lang="en-GB" dirty="0"/>
          </a:p>
        </p:txBody>
      </p:sp>
    </p:spTree>
    <p:extLst>
      <p:ext uri="{BB962C8B-B14F-4D97-AF65-F5344CB8AC3E}">
        <p14:creationId xmlns:p14="http://schemas.microsoft.com/office/powerpoint/2010/main" val="1359716213"/>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Logo Slide">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625" y="0"/>
            <a:ext cx="9122749" cy="6857999"/>
          </a:xfrm>
          <a:prstGeom prst="rect">
            <a:avLst/>
          </a:prstGeom>
        </p:spPr>
      </p:pic>
    </p:spTree>
    <p:extLst>
      <p:ext uri="{BB962C8B-B14F-4D97-AF65-F5344CB8AC3E}">
        <p14:creationId xmlns:p14="http://schemas.microsoft.com/office/powerpoint/2010/main" val="38744274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Agenda">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57201" y="446400"/>
            <a:ext cx="8161200" cy="904774"/>
          </a:xfrm>
          <a:prstGeom prst="rect">
            <a:avLst/>
          </a:prstGeom>
        </p:spPr>
        <p:txBody>
          <a:bodyPr vert="horz" lIns="91440" tIns="45720" rIns="91440" bIns="45720" rtlCol="0" anchor="t">
            <a:normAutofit/>
          </a:bodyPr>
          <a:lstStyle>
            <a:lvl1pPr algn="l">
              <a:defRPr cap="none" baseline="0">
                <a:solidFill>
                  <a:schemeClr val="tx1"/>
                </a:solidFill>
              </a:defRPr>
            </a:lvl1pPr>
          </a:lstStyle>
          <a:p>
            <a:r>
              <a:rPr lang="en-US" dirty="0"/>
              <a:t>Agenda heading goes here</a:t>
            </a:r>
            <a:endParaRPr lang="en-GB" dirty="0"/>
          </a:p>
        </p:txBody>
      </p:sp>
      <p:sp>
        <p:nvSpPr>
          <p:cNvPr id="5" name="Text Placeholder 4"/>
          <p:cNvSpPr>
            <a:spLocks noGrp="1"/>
          </p:cNvSpPr>
          <p:nvPr>
            <p:ph type="body" sz="quarter" idx="10"/>
          </p:nvPr>
        </p:nvSpPr>
        <p:spPr>
          <a:xfrm>
            <a:off x="457200" y="1544400"/>
            <a:ext cx="8161200" cy="3430800"/>
          </a:xfrm>
        </p:spPr>
        <p:txBody>
          <a:bodyPr tIns="108000"/>
          <a:lstStyle>
            <a:lvl1pPr marL="361950" indent="-361950">
              <a:spcBef>
                <a:spcPts val="600"/>
              </a:spcBef>
              <a:spcAft>
                <a:spcPts val="600"/>
              </a:spcAft>
              <a:buClr>
                <a:srgbClr val="414042"/>
              </a:buClr>
              <a:buFont typeface="+mj-lt"/>
              <a:buAutoNum type="arabicPeriod"/>
              <a:tabLst>
                <a:tab pos="7985125" algn="r"/>
              </a:tabLst>
              <a:defRPr sz="2000" b="0">
                <a:solidFill>
                  <a:schemeClr val="tx1"/>
                </a:solidFill>
              </a:defRPr>
            </a:lvl1pPr>
            <a:lvl2pPr marL="715963" indent="-354013">
              <a:spcAft>
                <a:spcPts val="600"/>
              </a:spcAft>
              <a:buClr>
                <a:srgbClr val="414042"/>
              </a:buClr>
              <a:buFont typeface="Arial" pitchFamily="34" charset="0"/>
              <a:buChar char="•"/>
              <a:tabLst>
                <a:tab pos="7985125" algn="r"/>
              </a:tabLst>
              <a:defRPr sz="2000" b="0">
                <a:solidFill>
                  <a:schemeClr val="tx1"/>
                </a:solidFill>
              </a:defRPr>
            </a:lvl2pPr>
            <a:lvl3pPr marL="715963" indent="-354013">
              <a:spcAft>
                <a:spcPts val="0"/>
              </a:spcAft>
              <a:buClr>
                <a:srgbClr val="414042"/>
              </a:buClr>
              <a:buFont typeface="Arial" panose="020B0604020202020204" pitchFamily="34" charset="0"/>
              <a:buChar char="–"/>
              <a:tabLst>
                <a:tab pos="7985125" algn="r"/>
              </a:tabLst>
              <a:defRPr sz="2000" b="0">
                <a:solidFill>
                  <a:schemeClr val="tx1"/>
                </a:solidFill>
              </a:defRPr>
            </a:lvl3pPr>
            <a:lvl4pPr marL="896938" indent="-180975">
              <a:spcAft>
                <a:spcPts val="0"/>
              </a:spcAft>
              <a:buClr>
                <a:srgbClr val="414042"/>
              </a:buClr>
              <a:buFont typeface="Arial" pitchFamily="34" charset="0"/>
              <a:buChar char="•"/>
              <a:tabLst>
                <a:tab pos="7985125" algn="r"/>
              </a:tabLst>
              <a:defRPr sz="1600" b="0">
                <a:solidFill>
                  <a:schemeClr val="tx1"/>
                </a:solidFill>
              </a:defRPr>
            </a:lvl4pPr>
            <a:lvl5pPr marL="901700" indent="-182563">
              <a:spcAft>
                <a:spcPts val="0"/>
              </a:spcAft>
              <a:buClr>
                <a:srgbClr val="414042"/>
              </a:buClr>
              <a:buFont typeface="Arial" pitchFamily="34" charset="0"/>
              <a:buChar char="–"/>
              <a:tabLst>
                <a:tab pos="7985125" algn="r"/>
              </a:tabLst>
              <a:defRPr sz="1600" b="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Tree>
    <p:extLst>
      <p:ext uri="{BB962C8B-B14F-4D97-AF65-F5344CB8AC3E}">
        <p14:creationId xmlns:p14="http://schemas.microsoft.com/office/powerpoint/2010/main" val="1137506730"/>
      </p:ext>
    </p:extLst>
  </p:cSld>
  <p:clrMapOvr>
    <a:masterClrMapping/>
  </p:clrMapOvr>
  <p:extLst mod="1">
    <p:ext uri="{DCECCB84-F9BA-43D5-87BE-67443E8EF086}">
      <p15:sldGuideLst xmlns:p15="http://schemas.microsoft.com/office/powerpoint/2012/main">
        <p15:guide id="1" orient="horz" pos="2160" userDrawn="1">
          <p15:clr>
            <a:srgbClr val="FBAE40"/>
          </p15:clr>
        </p15:guide>
        <p15:guide id="2" pos="2880" userDrawn="1">
          <p15:clr>
            <a:srgbClr val="FBAE40"/>
          </p15:clr>
        </p15:guide>
        <p15:guide id="3" pos="3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0" y="0"/>
            <a:ext cx="9144000" cy="5670000"/>
          </a:xfrm>
        </p:spPr>
        <p:txBody>
          <a:bodyPr/>
          <a:lstStyle>
            <a:lvl1pPr>
              <a:spcBef>
                <a:spcPts val="0"/>
              </a:spcBef>
              <a:spcAft>
                <a:spcPts val="0"/>
              </a:spcAft>
              <a:defRPr/>
            </a:lvl1pPr>
          </a:lstStyle>
          <a:p>
            <a:r>
              <a:rPr lang="en-US"/>
              <a:t>Click icon to add picture</a:t>
            </a:r>
            <a:endParaRPr lang="en-GB"/>
          </a:p>
        </p:txBody>
      </p:sp>
      <p:sp>
        <p:nvSpPr>
          <p:cNvPr id="7" name="Title 1"/>
          <p:cNvSpPr>
            <a:spLocks noGrp="1"/>
          </p:cNvSpPr>
          <p:nvPr>
            <p:ph type="ctrTitle" hasCustomPrompt="1"/>
          </p:nvPr>
        </p:nvSpPr>
        <p:spPr>
          <a:xfrm>
            <a:off x="-6036" y="5673505"/>
            <a:ext cx="9165127" cy="1205621"/>
          </a:xfrm>
          <a:blipFill dpi="0" rotWithShape="1">
            <a:blip r:embed="rId2" cstate="print">
              <a:extLst>
                <a:ext uri="{28A0092B-C50C-407E-A947-70E740481C1C}">
                  <a14:useLocalDpi xmlns:a14="http://schemas.microsoft.com/office/drawing/2010/main" val="0"/>
                </a:ext>
              </a:extLst>
            </a:blip>
            <a:srcRect/>
            <a:stretch>
              <a:fillRect l="230" t="864"/>
            </a:stretch>
          </a:blipFill>
        </p:spPr>
        <p:txBody>
          <a:bodyPr vert="horz" lIns="504000" tIns="180000" rIns="2160000" bIns="90000" rtlCol="0" anchor="t">
            <a:noAutofit/>
          </a:bodyPr>
          <a:lstStyle>
            <a:lvl1pPr algn="l" defTabSz="914400" rtl="0" eaLnBrk="1" latinLnBrk="0" hangingPunct="1">
              <a:lnSpc>
                <a:spcPct val="100000"/>
              </a:lnSpc>
              <a:spcBef>
                <a:spcPct val="0"/>
              </a:spcBef>
              <a:buNone/>
              <a:defRPr lang="en-GB" sz="2000" b="1" kern="1200" cap="none" baseline="0">
                <a:solidFill>
                  <a:schemeClr val="tx1"/>
                </a:solidFill>
                <a:latin typeface="+mj-lt"/>
                <a:ea typeface="+mj-ea"/>
                <a:cs typeface="Arial" pitchFamily="34" charset="0"/>
              </a:defRPr>
            </a:lvl1pPr>
          </a:lstStyle>
          <a:p>
            <a:r>
              <a:rPr lang="en-GB" dirty="0">
                <a:solidFill>
                  <a:srgbClr val="414042"/>
                </a:solidFill>
              </a:rPr>
              <a:t>Section header here in Arial 20pt bold. N.B. Select the photo </a:t>
            </a:r>
            <a:r>
              <a:rPr lang="en-GB" dirty="0"/>
              <a:t>and go to Picture Tools&gt; “Send to Back”</a:t>
            </a:r>
            <a:endParaRPr lang="en-GB" noProof="0" dirty="0"/>
          </a:p>
        </p:txBody>
      </p:sp>
    </p:spTree>
    <p:extLst>
      <p:ext uri="{BB962C8B-B14F-4D97-AF65-F5344CB8AC3E}">
        <p14:creationId xmlns:p14="http://schemas.microsoft.com/office/powerpoint/2010/main" val="38528056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7" name="Title Placeholder 1"/>
          <p:cNvSpPr>
            <a:spLocks noGrp="1"/>
          </p:cNvSpPr>
          <p:nvPr>
            <p:ph type="title" hasCustomPrompt="1"/>
          </p:nvPr>
        </p:nvSpPr>
        <p:spPr>
          <a:xfrm>
            <a:off x="457201" y="446400"/>
            <a:ext cx="8161200" cy="904774"/>
          </a:xfrm>
          <a:prstGeom prst="rect">
            <a:avLst/>
          </a:prstGeom>
        </p:spPr>
        <p:txBody>
          <a:bodyPr vert="horz" lIns="91440" tIns="45720" rIns="91440" bIns="45720" rtlCol="0" anchor="t">
            <a:normAutofit/>
          </a:bodyPr>
          <a:lstStyle>
            <a:lvl1pPr algn="l">
              <a:defRPr cap="none" baseline="0">
                <a:solidFill>
                  <a:schemeClr val="tx1"/>
                </a:solidFill>
              </a:defRPr>
            </a:lvl1pPr>
          </a:lstStyle>
          <a:p>
            <a:r>
              <a:rPr lang="en-US" dirty="0"/>
              <a:t>Click to edit master title style</a:t>
            </a:r>
            <a:endParaRPr lang="en-GB" dirty="0"/>
          </a:p>
        </p:txBody>
      </p:sp>
      <p:sp>
        <p:nvSpPr>
          <p:cNvPr id="9"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10" name="Content Placeholder 2"/>
          <p:cNvSpPr>
            <a:spLocks noGrp="1"/>
          </p:cNvSpPr>
          <p:nvPr>
            <p:ph sz="quarter" idx="12"/>
          </p:nvPr>
        </p:nvSpPr>
        <p:spPr>
          <a:xfrm>
            <a:off x="457200" y="1544638"/>
            <a:ext cx="816133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525683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544400"/>
            <a:ext cx="3996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6896" y="1544400"/>
            <a:ext cx="3996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Tree>
    <p:extLst>
      <p:ext uri="{BB962C8B-B14F-4D97-AF65-F5344CB8AC3E}">
        <p14:creationId xmlns:p14="http://schemas.microsoft.com/office/powerpoint/2010/main" val="10344805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itle and Two Content (Key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544400"/>
            <a:ext cx="3996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Content Placeholder 3"/>
          <p:cNvSpPr>
            <a:spLocks noGrp="1"/>
          </p:cNvSpPr>
          <p:nvPr>
            <p:ph sz="half" idx="2"/>
          </p:nvPr>
        </p:nvSpPr>
        <p:spPr>
          <a:xfrm>
            <a:off x="4626896" y="1544400"/>
            <a:ext cx="3996000" cy="3430800"/>
          </a:xfrm>
        </p:spPr>
        <p:txBody>
          <a:bodyPr>
            <a:normAutofit/>
          </a:bodyPr>
          <a:lstStyle>
            <a:lvl1pPr>
              <a:defRPr sz="1600">
                <a:solidFill>
                  <a:schemeClr val="tx1"/>
                </a:solidFill>
              </a:defRPr>
            </a:lvl1pPr>
            <a:lvl2pPr>
              <a:defRPr sz="1400">
                <a:solidFill>
                  <a:schemeClr val="tx1"/>
                </a:solidFill>
              </a:defRPr>
            </a:lvl2pPr>
            <a:lvl3pPr>
              <a:defRPr sz="1400">
                <a:solidFill>
                  <a:schemeClr val="tx1"/>
                </a:solidFill>
              </a:defRPr>
            </a:lvl3pPr>
            <a:lvl4pPr>
              <a:defRPr sz="1400">
                <a:solidFill>
                  <a:schemeClr val="tx1"/>
                </a:solidFill>
              </a:defRPr>
            </a:lvl4pPr>
            <a:lvl5pPr>
              <a:defRPr sz="14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96241" y="1416466"/>
            <a:ext cx="4166706" cy="3672028"/>
          </a:xfrm>
          <a:prstGeom prst="rect">
            <a:avLst/>
          </a:prstGeom>
        </p:spPr>
      </p:pic>
      <p:pic>
        <p:nvPicPr>
          <p:cNvPr id="10" name="Picture 9"/>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60535" y="1416466"/>
            <a:ext cx="4166706" cy="3672028"/>
          </a:xfrm>
          <a:prstGeom prst="rect">
            <a:avLst/>
          </a:prstGeom>
        </p:spPr>
      </p:pic>
    </p:spTree>
    <p:extLst>
      <p:ext uri="{BB962C8B-B14F-4D97-AF65-F5344CB8AC3E}">
        <p14:creationId xmlns:p14="http://schemas.microsoft.com/office/powerpoint/2010/main" val="1196719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and Three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16" name="Content Placeholder 5"/>
          <p:cNvSpPr>
            <a:spLocks noGrp="1"/>
          </p:cNvSpPr>
          <p:nvPr>
            <p:ph sz="quarter" idx="26"/>
          </p:nvPr>
        </p:nvSpPr>
        <p:spPr>
          <a:xfrm>
            <a:off x="457200"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5"/>
          <p:cNvSpPr>
            <a:spLocks noGrp="1"/>
          </p:cNvSpPr>
          <p:nvPr>
            <p:ph sz="quarter" idx="27"/>
          </p:nvPr>
        </p:nvSpPr>
        <p:spPr>
          <a:xfrm>
            <a:off x="3241413"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5"/>
          <p:cNvSpPr>
            <a:spLocks noGrp="1"/>
          </p:cNvSpPr>
          <p:nvPr>
            <p:ph sz="quarter" idx="28"/>
          </p:nvPr>
        </p:nvSpPr>
        <p:spPr>
          <a:xfrm>
            <a:off x="6025626"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333007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and Three Content (Keylin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447896"/>
            <a:ext cx="8162544" cy="904774"/>
          </a:xfrm>
        </p:spPr>
        <p:txBody>
          <a:bodyPr vert="horz" lIns="91440" tIns="45720" rIns="91440" bIns="45720" rtlCol="0" anchor="t">
            <a:normAutofit/>
          </a:bodyPr>
          <a:lstStyle>
            <a:lvl1pPr algn="l" defTabSz="914400" rtl="0" eaLnBrk="1" latinLnBrk="0" hangingPunct="1">
              <a:lnSpc>
                <a:spcPct val="100000"/>
              </a:lnSpc>
              <a:spcBef>
                <a:spcPct val="0"/>
              </a:spcBef>
              <a:buNone/>
              <a:defRPr lang="en-GB" sz="2600" b="1" kern="1200" dirty="0">
                <a:solidFill>
                  <a:schemeClr val="tx1"/>
                </a:solidFill>
                <a:latin typeface="Arial" pitchFamily="34" charset="0"/>
                <a:ea typeface="+mj-ea"/>
                <a:cs typeface="Arial" pitchFamily="34" charset="0"/>
              </a:defRPr>
            </a:lvl1pPr>
          </a:lstStyle>
          <a:p>
            <a:r>
              <a:rPr lang="en-US" dirty="0"/>
              <a:t>Click to edit master title style</a:t>
            </a:r>
            <a:endParaRPr lang="en-GB" dirty="0"/>
          </a:p>
        </p:txBody>
      </p:sp>
      <p:sp>
        <p:nvSpPr>
          <p:cNvPr id="9" name="Date Placeholder 5"/>
          <p:cNvSpPr>
            <a:spLocks noGrp="1"/>
          </p:cNvSpPr>
          <p:nvPr>
            <p:ph type="dt" sz="half" idx="10"/>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2"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sp>
        <p:nvSpPr>
          <p:cNvPr id="13"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16" name="Content Placeholder 5"/>
          <p:cNvSpPr>
            <a:spLocks noGrp="1"/>
          </p:cNvSpPr>
          <p:nvPr>
            <p:ph sz="quarter" idx="26"/>
          </p:nvPr>
        </p:nvSpPr>
        <p:spPr>
          <a:xfrm>
            <a:off x="457200"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7" name="Content Placeholder 5"/>
          <p:cNvSpPr>
            <a:spLocks noGrp="1"/>
          </p:cNvSpPr>
          <p:nvPr>
            <p:ph sz="quarter" idx="27"/>
          </p:nvPr>
        </p:nvSpPr>
        <p:spPr>
          <a:xfrm>
            <a:off x="3241413"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8" name="Content Placeholder 5"/>
          <p:cNvSpPr>
            <a:spLocks noGrp="1"/>
          </p:cNvSpPr>
          <p:nvPr>
            <p:ph sz="quarter" idx="28"/>
          </p:nvPr>
        </p:nvSpPr>
        <p:spPr>
          <a:xfrm>
            <a:off x="6025626" y="1544638"/>
            <a:ext cx="2592388" cy="3430587"/>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4720" y="1433789"/>
            <a:ext cx="2772000" cy="3645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953200" y="1433788"/>
            <a:ext cx="2772000" cy="368531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96240" y="1433789"/>
            <a:ext cx="2772000" cy="3645000"/>
          </a:xfrm>
          <a:prstGeom prst="rect">
            <a:avLst/>
          </a:prstGeom>
        </p:spPr>
      </p:pic>
    </p:spTree>
    <p:extLst>
      <p:ext uri="{BB962C8B-B14F-4D97-AF65-F5344CB8AC3E}">
        <p14:creationId xmlns:p14="http://schemas.microsoft.com/office/powerpoint/2010/main" val="31649922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43431"/>
            <a:ext cx="8162544" cy="3430905"/>
          </a:xfrm>
          <a:prstGeom prst="rect">
            <a:avLst/>
          </a:prstGeom>
          <a:noFill/>
          <a:ln>
            <a:noFill/>
          </a:ln>
        </p:spPr>
        <p:txBody>
          <a:bodyPr vert="horz" lIns="91440" tIns="45720" rIns="91440" bIns="45720" rtlCol="0">
            <a:noAutofit/>
          </a:bodyPr>
          <a:lstStyle/>
          <a:p>
            <a:pPr lvl="0"/>
            <a:r>
              <a:rPr lang="en-US" dirty="0"/>
              <a:t>List level one</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2" name="Title Placeholder 1"/>
          <p:cNvSpPr>
            <a:spLocks noGrp="1"/>
          </p:cNvSpPr>
          <p:nvPr>
            <p:ph type="title"/>
          </p:nvPr>
        </p:nvSpPr>
        <p:spPr>
          <a:xfrm>
            <a:off x="457200" y="447896"/>
            <a:ext cx="8162544" cy="904774"/>
          </a:xfrm>
          <a:prstGeom prst="rect">
            <a:avLst/>
          </a:prstGeom>
        </p:spPr>
        <p:txBody>
          <a:bodyPr vert="horz" lIns="91440" tIns="45720" rIns="91440" bIns="45720" rtlCol="0" anchor="t">
            <a:normAutofit/>
          </a:bodyPr>
          <a:lstStyle/>
          <a:p>
            <a:r>
              <a:rPr lang="en-US"/>
              <a:t>Click to edit Master title style</a:t>
            </a:r>
            <a:endParaRPr lang="en-GB" dirty="0"/>
          </a:p>
        </p:txBody>
      </p:sp>
      <p:sp>
        <p:nvSpPr>
          <p:cNvPr id="8" name="Slide Number Placeholder 5"/>
          <p:cNvSpPr>
            <a:spLocks noGrp="1"/>
          </p:cNvSpPr>
          <p:nvPr>
            <p:ph type="sldNum" sz="quarter" idx="4"/>
          </p:nvPr>
        </p:nvSpPr>
        <p:spPr>
          <a:xfrm>
            <a:off x="180240" y="5982786"/>
            <a:ext cx="432000" cy="21566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36000" rtlCol="0" anchor="ctr"/>
          <a:lstStyle>
            <a:lvl1pPr marL="0" algn="l" defTabSz="914400" rtl="0" eaLnBrk="1" latinLnBrk="0" hangingPunct="1">
              <a:defRPr lang="en-GB" sz="1000" kern="1200" smtClean="0">
                <a:solidFill>
                  <a:schemeClr val="tx1"/>
                </a:solidFill>
                <a:latin typeface="+mn-lt"/>
                <a:ea typeface="+mn-ea"/>
                <a:cs typeface="+mn-cs"/>
              </a:defRPr>
            </a:lvl1pPr>
          </a:lstStyle>
          <a:p>
            <a:fld id="{3A5D3365-643E-416A-BD78-4DDB1A394954}" type="slidenum">
              <a:rPr lang="en-GB" smtClean="0"/>
              <a:pPr/>
              <a:t>‹#›</a:t>
            </a:fld>
            <a:endParaRPr lang="en-GB" dirty="0"/>
          </a:p>
        </p:txBody>
      </p:sp>
      <p:sp>
        <p:nvSpPr>
          <p:cNvPr id="9" name="Date Placeholder 5"/>
          <p:cNvSpPr>
            <a:spLocks noGrp="1"/>
          </p:cNvSpPr>
          <p:nvPr>
            <p:ph type="dt" sz="half" idx="2"/>
          </p:nvPr>
        </p:nvSpPr>
        <p:spPr>
          <a:xfrm>
            <a:off x="457199" y="5159909"/>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Notes: further details here (or delete)</a:t>
            </a:r>
            <a:endParaRPr lang="en-US" dirty="0"/>
          </a:p>
        </p:txBody>
      </p:sp>
      <p:sp>
        <p:nvSpPr>
          <p:cNvPr id="11" name="Footer Placeholder 7"/>
          <p:cNvSpPr>
            <a:spLocks noGrp="1"/>
          </p:cNvSpPr>
          <p:nvPr>
            <p:ph type="ftr" sz="quarter" idx="3"/>
          </p:nvPr>
        </p:nvSpPr>
        <p:spPr>
          <a:xfrm>
            <a:off x="457199" y="5355145"/>
            <a:ext cx="8161200" cy="180000"/>
          </a:xfrm>
          <a:prstGeom prst="rect">
            <a:avLst/>
          </a:prstGeom>
          <a:noFill/>
          <a:ln>
            <a:noFill/>
          </a:ln>
        </p:spPr>
        <p:txBody>
          <a:bodyPr vert="horz" lIns="90000" tIns="0" rIns="0" bIns="0" rtlCol="0" anchor="ctr">
            <a:noAutofit/>
          </a:bodyPr>
          <a:lstStyle>
            <a:lvl1pPr marL="0" marR="0" indent="0" algn="l" defTabSz="914400" rtl="0" eaLnBrk="1" fontAlgn="auto" latinLnBrk="0" hangingPunct="1">
              <a:lnSpc>
                <a:spcPct val="100000"/>
              </a:lnSpc>
              <a:spcBef>
                <a:spcPct val="20000"/>
              </a:spcBef>
              <a:spcAft>
                <a:spcPts val="0"/>
              </a:spcAft>
              <a:buClrTx/>
              <a:buSzTx/>
              <a:buFont typeface="Arial" pitchFamily="34" charset="0"/>
              <a:buNone/>
              <a:tabLst/>
              <a:defRPr lang="en-GB" sz="1000" b="0" kern="1200" baseline="0" smtClean="0">
                <a:solidFill>
                  <a:schemeClr val="tx1"/>
                </a:solidFill>
                <a:latin typeface="+mn-lt"/>
                <a:ea typeface="+mn-ea"/>
                <a:cs typeface="+mn-cs"/>
              </a:defRPr>
            </a:lvl1pPr>
          </a:lstStyle>
          <a:p>
            <a:r>
              <a:rPr lang="en-US"/>
              <a:t>Source: details here (or delete)</a:t>
            </a:r>
            <a:endParaRPr lang="en-US" dirty="0"/>
          </a:p>
        </p:txBody>
      </p:sp>
      <p:pic>
        <p:nvPicPr>
          <p:cNvPr id="4" name="Picture 3"/>
          <p:cNvPicPr>
            <a:picLocks noChangeAspect="1"/>
          </p:cNvPicPr>
          <p:nvPr userDrawn="1"/>
        </p:nvPicPr>
        <p:blipFill rotWithShape="1">
          <a:blip r:embed="rId21" cstate="print">
            <a:extLst>
              <a:ext uri="{28A0092B-C50C-407E-A947-70E740481C1C}">
                <a14:useLocalDpi xmlns:a14="http://schemas.microsoft.com/office/drawing/2010/main" val="0"/>
              </a:ext>
            </a:extLst>
          </a:blip>
          <a:srcRect/>
          <a:stretch/>
        </p:blipFill>
        <p:spPr>
          <a:xfrm>
            <a:off x="8199038" y="5816855"/>
            <a:ext cx="860755" cy="914451"/>
          </a:xfrm>
          <a:prstGeom prst="rect">
            <a:avLst/>
          </a:prstGeom>
          <a:noFill/>
          <a:ln>
            <a:noFill/>
          </a:ln>
        </p:spPr>
      </p:pic>
      <p:pic>
        <p:nvPicPr>
          <p:cNvPr id="7" name="Picture 6"/>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40130" y="6393184"/>
            <a:ext cx="1383912" cy="310923"/>
          </a:xfrm>
          <a:prstGeom prst="rect">
            <a:avLst/>
          </a:prstGeom>
          <a:noFill/>
          <a:ln>
            <a:noFill/>
          </a:ln>
        </p:spPr>
      </p:pic>
    </p:spTree>
    <p:extLst>
      <p:ext uri="{BB962C8B-B14F-4D97-AF65-F5344CB8AC3E}">
        <p14:creationId xmlns:p14="http://schemas.microsoft.com/office/powerpoint/2010/main" val="2153354838"/>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7" r:id="rId12"/>
    <p:sldLayoutId id="2147483759" r:id="rId13"/>
    <p:sldLayoutId id="2147483760" r:id="rId14"/>
    <p:sldLayoutId id="2147483761" r:id="rId15"/>
    <p:sldLayoutId id="2147483762" r:id="rId16"/>
    <p:sldLayoutId id="2147483764" r:id="rId17"/>
    <p:sldLayoutId id="2147483765" r:id="rId18"/>
    <p:sldLayoutId id="2147483766" r:id="rId19"/>
  </p:sldLayoutIdLst>
  <p:hf hdr="0"/>
  <p:txStyles>
    <p:titleStyle>
      <a:lvl1pPr algn="l" defTabSz="914400" rtl="0" eaLnBrk="1" latinLnBrk="0" hangingPunct="1">
        <a:lnSpc>
          <a:spcPct val="100000"/>
        </a:lnSpc>
        <a:spcBef>
          <a:spcPct val="0"/>
        </a:spcBef>
        <a:buNone/>
        <a:defRPr sz="2600" b="1" kern="1200" cap="none" baseline="0">
          <a:solidFill>
            <a:schemeClr val="tx1"/>
          </a:solidFill>
          <a:latin typeface="+mj-lt"/>
          <a:ea typeface="+mj-ea"/>
          <a:cs typeface="Arial" pitchFamily="34" charset="0"/>
        </a:defRPr>
      </a:lvl1pPr>
    </p:titleStyle>
    <p:bodyStyle>
      <a:lvl1pPr marL="0" indent="0" algn="l" defTabSz="914400" rtl="0" eaLnBrk="1" latinLnBrk="0" hangingPunct="1">
        <a:spcBef>
          <a:spcPts val="0"/>
        </a:spcBef>
        <a:spcAft>
          <a:spcPts val="600"/>
        </a:spcAft>
        <a:buFont typeface="Arial" pitchFamily="34" charset="0"/>
        <a:buNone/>
        <a:defRPr sz="1600" b="1" kern="1200">
          <a:solidFill>
            <a:schemeClr val="tx1"/>
          </a:solidFill>
          <a:latin typeface="+mj-lt"/>
          <a:ea typeface="+mn-ea"/>
          <a:cs typeface="+mn-cs"/>
        </a:defRPr>
      </a:lvl1pPr>
      <a:lvl2pPr marL="0" indent="0" algn="l" defTabSz="914400" rtl="0" eaLnBrk="1" latinLnBrk="0" hangingPunct="1">
        <a:spcBef>
          <a:spcPts val="0"/>
        </a:spcBef>
        <a:spcAft>
          <a:spcPts val="600"/>
        </a:spcAft>
        <a:buClr>
          <a:schemeClr val="accent2"/>
        </a:buClr>
        <a:buFont typeface="Arial" pitchFamily="34" charset="0"/>
        <a:buNone/>
        <a:defRPr sz="1400" b="1" kern="1200">
          <a:solidFill>
            <a:schemeClr val="tx1"/>
          </a:solidFill>
          <a:latin typeface="+mj-lt"/>
          <a:ea typeface="+mn-ea"/>
          <a:cs typeface="+mn-cs"/>
        </a:defRPr>
      </a:lvl2pPr>
      <a:lvl3pPr marL="0" indent="0" algn="l" defTabSz="914400" rtl="0" eaLnBrk="1" latinLnBrk="0" hangingPunct="1">
        <a:spcBef>
          <a:spcPts val="0"/>
        </a:spcBef>
        <a:spcAft>
          <a:spcPts val="600"/>
        </a:spcAft>
        <a:buClr>
          <a:schemeClr val="accent2"/>
        </a:buClr>
        <a:buFont typeface="Arial" pitchFamily="34" charset="0"/>
        <a:buNone/>
        <a:defRPr sz="1400" kern="1200">
          <a:solidFill>
            <a:schemeClr val="tx1"/>
          </a:solidFill>
          <a:latin typeface="+mj-lt"/>
          <a:ea typeface="+mn-ea"/>
          <a:cs typeface="+mn-cs"/>
        </a:defRPr>
      </a:lvl3pPr>
      <a:lvl4pPr marL="268288" indent="-268288" algn="l" defTabSz="914400" rtl="0" eaLnBrk="1" latinLnBrk="0" hangingPunct="1">
        <a:spcBef>
          <a:spcPts val="0"/>
        </a:spcBef>
        <a:spcAft>
          <a:spcPts val="600"/>
        </a:spcAft>
        <a:buFont typeface="Arial" pitchFamily="34" charset="0"/>
        <a:buChar char="•"/>
        <a:defRPr sz="1400" kern="1200">
          <a:solidFill>
            <a:schemeClr val="tx1"/>
          </a:solidFill>
          <a:latin typeface="+mj-lt"/>
          <a:ea typeface="+mn-ea"/>
          <a:cs typeface="+mn-cs"/>
        </a:defRPr>
      </a:lvl4pPr>
      <a:lvl5pPr marL="539750" indent="-184150" algn="l" defTabSz="914400" rtl="0" eaLnBrk="1" latinLnBrk="0" hangingPunct="1">
        <a:spcBef>
          <a:spcPts val="0"/>
        </a:spcBef>
        <a:spcAft>
          <a:spcPts val="600"/>
        </a:spcAft>
        <a:buFont typeface="Arial" pitchFamily="34" charset="0"/>
        <a:buChar char="∙"/>
        <a:defRPr sz="14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hyperlink" Target="https://www.mariecurie.org.uk/blog/the-struggle-to-get-benefits/221392" TargetMode="Externa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hyperlink" Target="https://www.mariecurie.org.uk/blog/21-year-old-rob-georges-fight-for-terminal-illness-benefits-was-a-living-nightmare/253915" TargetMode="Externa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23.png"/><Relationship Id="rId18" Type="http://schemas.openxmlformats.org/officeDocument/2006/relationships/image" Target="../media/image28.jpeg"/><Relationship Id="rId3" Type="http://schemas.openxmlformats.org/officeDocument/2006/relationships/image" Target="../media/image17.png"/><Relationship Id="rId21" Type="http://schemas.openxmlformats.org/officeDocument/2006/relationships/image" Target="../media/image31.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7.jpeg"/><Relationship Id="rId2" Type="http://schemas.openxmlformats.org/officeDocument/2006/relationships/notesSlide" Target="../notesSlides/notesSlide2.xml"/><Relationship Id="rId16" Type="http://schemas.openxmlformats.org/officeDocument/2006/relationships/image" Target="../media/image26.jpeg"/><Relationship Id="rId20" Type="http://schemas.openxmlformats.org/officeDocument/2006/relationships/image" Target="../media/image30.png"/><Relationship Id="rId1" Type="http://schemas.openxmlformats.org/officeDocument/2006/relationships/slideLayout" Target="../slideLayouts/slideLayout5.xml"/><Relationship Id="rId6" Type="http://schemas.microsoft.com/office/2007/relationships/hdphoto" Target="../media/hdphoto2.wdp"/><Relationship Id="rId11" Type="http://schemas.openxmlformats.org/officeDocument/2006/relationships/image" Target="../media/image21.jpeg"/><Relationship Id="rId24" Type="http://schemas.openxmlformats.org/officeDocument/2006/relationships/image" Target="../media/image34.png"/><Relationship Id="rId5" Type="http://schemas.openxmlformats.org/officeDocument/2006/relationships/image" Target="../media/image18.png"/><Relationship Id="rId15" Type="http://schemas.openxmlformats.org/officeDocument/2006/relationships/image" Target="../media/image25.png"/><Relationship Id="rId23" Type="http://schemas.openxmlformats.org/officeDocument/2006/relationships/image" Target="../media/image33.png"/><Relationship Id="rId10" Type="http://schemas.microsoft.com/office/2007/relationships/hdphoto" Target="../media/hdphoto4.wdp"/><Relationship Id="rId19" Type="http://schemas.openxmlformats.org/officeDocument/2006/relationships/image" Target="../media/image29.jpeg"/><Relationship Id="rId4" Type="http://schemas.microsoft.com/office/2007/relationships/hdphoto" Target="../media/hdphoto1.wdp"/><Relationship Id="rId9" Type="http://schemas.openxmlformats.org/officeDocument/2006/relationships/image" Target="../media/image20.png"/><Relationship Id="rId14" Type="http://schemas.openxmlformats.org/officeDocument/2006/relationships/image" Target="../media/image24.png"/><Relationship Id="rId22"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riecurie.org.uk/policy/appg-for-terminal-illness"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microsoft.com/office/2007/relationships/hdphoto" Target="../media/hdphoto5.wdp"/><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hyperlink" Target="https://www.mariecurie.org.uk/professionals/working-in-partnership/royal-college-of-gps" TargetMode="External"/><Relationship Id="rId7" Type="http://schemas.openxmlformats.org/officeDocument/2006/relationships/image" Target="../media/image44.jpe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hyperlink" Target="https://www.mariecurie.org.uk/professionals/working-in-partnership/royal-college-of-gps/daffodil-standards"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mailto:marine.paclet@mariecurie.org.uk" TargetMode="Externa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mariecurie.org.uk/campaigns" TargetMode="External"/><Relationship Id="rId2" Type="http://schemas.openxmlformats.org/officeDocument/2006/relationships/hyperlink" Target="mailto:campaigns@mariecurie.org.uk" TargetMode="External"/><Relationship Id="rId1" Type="http://schemas.openxmlformats.org/officeDocument/2006/relationships/slideLayout" Target="../slideLayouts/slideLayout3.xml"/><Relationship Id="rId5" Type="http://schemas.openxmlformats.org/officeDocument/2006/relationships/hyperlink" Target="mailto:marine.paclet@mariecurie.org.uk" TargetMode="External"/><Relationship Id="rId4" Type="http://schemas.openxmlformats.org/officeDocument/2006/relationships/hyperlink" Target="mailto:simon.tiller@mariecurie.org.uk"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s://www.mariecurie.org.uk/globalassets/media/documents/policy/policy-publications/the_state_of_fast_track_continuing_healthcare.pdf" TargetMode="External"/><Relationship Id="rId2" Type="http://schemas.openxmlformats.org/officeDocument/2006/relationships/hyperlink" Target="https://www.mariecurie.org.uk/globalassets/media/documents/policy/policy-publications/2018/emergency-admissions-briefing-paper-2018.pdf" TargetMode="Externa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hyperlink" Target="https://www.mariecurie.org.uk/blog/open-letter-to-simon-stevens/211883" TargetMode="Externa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itle 48"/>
          <p:cNvSpPr>
            <a:spLocks noGrp="1"/>
          </p:cNvSpPr>
          <p:nvPr>
            <p:ph type="ctrTitle"/>
          </p:nvPr>
        </p:nvSpPr>
        <p:spPr>
          <a:xfrm>
            <a:off x="36466" y="748145"/>
            <a:ext cx="9108000" cy="1411729"/>
          </a:xfrm>
        </p:spPr>
        <p:txBody>
          <a:bodyPr/>
          <a:lstStyle/>
          <a:p>
            <a:r>
              <a:rPr lang="en-GB" sz="4200" dirty="0"/>
              <a:t>Marie Curie Campaign activities</a:t>
            </a:r>
            <a:br>
              <a:rPr lang="en-GB" dirty="0"/>
            </a:br>
            <a:br>
              <a:rPr lang="en-GB" dirty="0"/>
            </a:br>
            <a:br>
              <a:rPr lang="en-GB" dirty="0"/>
            </a:br>
            <a:br>
              <a:rPr lang="en-GB" dirty="0"/>
            </a:br>
            <a:endParaRPr lang="en-GB" dirty="0"/>
          </a:p>
        </p:txBody>
      </p:sp>
      <p:sp>
        <p:nvSpPr>
          <p:cNvPr id="13" name="Subtitle 12"/>
          <p:cNvSpPr>
            <a:spLocks noGrp="1"/>
          </p:cNvSpPr>
          <p:nvPr>
            <p:ph type="subTitle" idx="1"/>
          </p:nvPr>
        </p:nvSpPr>
        <p:spPr>
          <a:xfrm>
            <a:off x="556462" y="3243329"/>
            <a:ext cx="6386282" cy="632479"/>
          </a:xfrm>
        </p:spPr>
        <p:txBody>
          <a:bodyPr/>
          <a:lstStyle/>
          <a:p>
            <a:r>
              <a:rPr lang="en-GB" sz="3000" b="1" dirty="0"/>
              <a:t>2018-2019</a:t>
            </a:r>
          </a:p>
        </p:txBody>
      </p:sp>
    </p:spTree>
    <p:extLst>
      <p:ext uri="{BB962C8B-B14F-4D97-AF65-F5344CB8AC3E}">
        <p14:creationId xmlns:p14="http://schemas.microsoft.com/office/powerpoint/2010/main" val="3801257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684E23-8FCA-414F-990A-0AD20554F29E}"/>
              </a:ext>
            </a:extLst>
          </p:cNvPr>
          <p:cNvSpPr>
            <a:spLocks noGrp="1"/>
          </p:cNvSpPr>
          <p:nvPr>
            <p:ph type="title"/>
          </p:nvPr>
        </p:nvSpPr>
        <p:spPr/>
        <p:txBody>
          <a:bodyPr/>
          <a:lstStyle/>
          <a:p>
            <a:r>
              <a:rPr lang="en-US" sz="2400" dirty="0"/>
              <a:t>‘Scrap 6 months’ benefits campaign</a:t>
            </a:r>
            <a:endParaRPr lang="en-GB" dirty="0"/>
          </a:p>
        </p:txBody>
      </p:sp>
      <p:sp>
        <p:nvSpPr>
          <p:cNvPr id="5" name="Slide Number Placeholder 4">
            <a:extLst>
              <a:ext uri="{FF2B5EF4-FFF2-40B4-BE49-F238E27FC236}">
                <a16:creationId xmlns:a16="http://schemas.microsoft.com/office/drawing/2014/main" id="{00ADAE04-F191-4356-9B26-A832F37037EF}"/>
              </a:ext>
            </a:extLst>
          </p:cNvPr>
          <p:cNvSpPr>
            <a:spLocks noGrp="1"/>
          </p:cNvSpPr>
          <p:nvPr>
            <p:ph type="sldNum" sz="quarter" idx="4"/>
          </p:nvPr>
        </p:nvSpPr>
        <p:spPr/>
        <p:txBody>
          <a:bodyPr/>
          <a:lstStyle/>
          <a:p>
            <a:fld id="{3A5D3365-643E-416A-BD78-4DDB1A394954}" type="slidenum">
              <a:rPr lang="en-GB" smtClean="0"/>
              <a:pPr/>
              <a:t>10</a:t>
            </a:fld>
            <a:endParaRPr lang="en-GB" dirty="0"/>
          </a:p>
        </p:txBody>
      </p:sp>
      <p:sp>
        <p:nvSpPr>
          <p:cNvPr id="6" name="Content Placeholder 5">
            <a:extLst>
              <a:ext uri="{FF2B5EF4-FFF2-40B4-BE49-F238E27FC236}">
                <a16:creationId xmlns:a16="http://schemas.microsoft.com/office/drawing/2014/main" id="{2AEDFD33-9B64-4544-B633-20720FA5CD4E}"/>
              </a:ext>
            </a:extLst>
          </p:cNvPr>
          <p:cNvSpPr>
            <a:spLocks noGrp="1"/>
          </p:cNvSpPr>
          <p:nvPr>
            <p:ph sz="quarter" idx="12"/>
          </p:nvPr>
        </p:nvSpPr>
        <p:spPr>
          <a:xfrm>
            <a:off x="457201" y="1544638"/>
            <a:ext cx="4436918" cy="3430587"/>
          </a:xfrm>
        </p:spPr>
        <p:txBody>
          <a:bodyPr/>
          <a:lstStyle/>
          <a:p>
            <a:r>
              <a:rPr lang="en-GB" sz="2000" b="0" dirty="0"/>
              <a:t>“I felt so angry when I was assessed as not fitting the criteria, it’s very disheartening and I just don’t understand why it has to be so difficult.”</a:t>
            </a:r>
          </a:p>
          <a:p>
            <a:r>
              <a:rPr lang="en-GB" sz="2000" b="0" dirty="0"/>
              <a:t>“I’m hoping that in the future, things are made much easier for people and they can spend time with the people they love most, instead of fighting against an unfair system.”</a:t>
            </a:r>
          </a:p>
          <a:p>
            <a:r>
              <a:rPr lang="en-GB" sz="2000" b="0" dirty="0"/>
              <a:t>Lorraine, who is living with motor neurone disease but was denied benefits. You can read her full story </a:t>
            </a:r>
            <a:r>
              <a:rPr lang="en-GB" sz="2000" b="0" dirty="0">
                <a:hlinkClick r:id="rId2"/>
              </a:rPr>
              <a:t>here</a:t>
            </a:r>
            <a:r>
              <a:rPr lang="en-GB" sz="2000" b="0" dirty="0"/>
              <a:t>.</a:t>
            </a:r>
          </a:p>
          <a:p>
            <a:endParaRPr lang="en-GB" dirty="0"/>
          </a:p>
        </p:txBody>
      </p:sp>
      <p:pic>
        <p:nvPicPr>
          <p:cNvPr id="7" name="Picture 6">
            <a:extLst>
              <a:ext uri="{FF2B5EF4-FFF2-40B4-BE49-F238E27FC236}">
                <a16:creationId xmlns:a16="http://schemas.microsoft.com/office/drawing/2014/main" id="{CBC55629-48B6-42E0-A128-56414D5BF8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2595" y="1544638"/>
            <a:ext cx="2856033" cy="4284049"/>
          </a:xfrm>
          <a:prstGeom prst="rect">
            <a:avLst/>
          </a:prstGeom>
        </p:spPr>
      </p:pic>
    </p:spTree>
    <p:extLst>
      <p:ext uri="{BB962C8B-B14F-4D97-AF65-F5344CB8AC3E}">
        <p14:creationId xmlns:p14="http://schemas.microsoft.com/office/powerpoint/2010/main" val="14610279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188DC8-5A64-44ED-9718-475806B49196}"/>
              </a:ext>
            </a:extLst>
          </p:cNvPr>
          <p:cNvSpPr>
            <a:spLocks noGrp="1"/>
          </p:cNvSpPr>
          <p:nvPr>
            <p:ph type="title"/>
          </p:nvPr>
        </p:nvSpPr>
        <p:spPr/>
        <p:txBody>
          <a:bodyPr/>
          <a:lstStyle/>
          <a:p>
            <a:r>
              <a:rPr lang="en-US" sz="2800" dirty="0"/>
              <a:t>‘Scrap 6 months’ benefits campaign</a:t>
            </a:r>
            <a:endParaRPr lang="en-GB" dirty="0"/>
          </a:p>
        </p:txBody>
      </p:sp>
      <p:sp>
        <p:nvSpPr>
          <p:cNvPr id="5" name="Slide Number Placeholder 4">
            <a:extLst>
              <a:ext uri="{FF2B5EF4-FFF2-40B4-BE49-F238E27FC236}">
                <a16:creationId xmlns:a16="http://schemas.microsoft.com/office/drawing/2014/main" id="{5B807A33-65EE-4402-94EB-0C8F852D4819}"/>
              </a:ext>
            </a:extLst>
          </p:cNvPr>
          <p:cNvSpPr>
            <a:spLocks noGrp="1"/>
          </p:cNvSpPr>
          <p:nvPr>
            <p:ph type="sldNum" sz="quarter" idx="4"/>
          </p:nvPr>
        </p:nvSpPr>
        <p:spPr/>
        <p:txBody>
          <a:bodyPr/>
          <a:lstStyle/>
          <a:p>
            <a:fld id="{3A5D3365-643E-416A-BD78-4DDB1A394954}" type="slidenum">
              <a:rPr lang="en-GB" smtClean="0"/>
              <a:pPr/>
              <a:t>11</a:t>
            </a:fld>
            <a:endParaRPr lang="en-GB" dirty="0"/>
          </a:p>
        </p:txBody>
      </p:sp>
      <p:sp>
        <p:nvSpPr>
          <p:cNvPr id="6" name="Content Placeholder 5">
            <a:extLst>
              <a:ext uri="{FF2B5EF4-FFF2-40B4-BE49-F238E27FC236}">
                <a16:creationId xmlns:a16="http://schemas.microsoft.com/office/drawing/2014/main" id="{81D50135-8C97-4D1D-A24B-DCDEA06141E8}"/>
              </a:ext>
            </a:extLst>
          </p:cNvPr>
          <p:cNvSpPr>
            <a:spLocks noGrp="1"/>
          </p:cNvSpPr>
          <p:nvPr>
            <p:ph sz="quarter" idx="12"/>
          </p:nvPr>
        </p:nvSpPr>
        <p:spPr>
          <a:xfrm>
            <a:off x="457200" y="1544638"/>
            <a:ext cx="4488873" cy="3430587"/>
          </a:xfrm>
        </p:spPr>
        <p:txBody>
          <a:bodyPr/>
          <a:lstStyle/>
          <a:p>
            <a:r>
              <a:rPr lang="en-US" sz="2000" b="0" dirty="0"/>
              <a:t>“During the last two and a half years of his life Rob had had to endure a living nightmare. For anyone, the trauma of a life-threatening illness would be bad enough without being compounded by financial disaster and astonishing insensitivities.”</a:t>
            </a:r>
          </a:p>
          <a:p>
            <a:r>
              <a:rPr lang="en-US" sz="2000" b="0" dirty="0"/>
              <a:t>“To have to suffer the symptoms of </a:t>
            </a:r>
            <a:r>
              <a:rPr lang="en-US" sz="2000" b="0" dirty="0" err="1"/>
              <a:t>leukaemia</a:t>
            </a:r>
            <a:r>
              <a:rPr lang="en-US" sz="2000" b="0" dirty="0"/>
              <a:t> is more than enough for a 21-year old to endure, without this total loss of financial independence.”</a:t>
            </a:r>
          </a:p>
          <a:p>
            <a:r>
              <a:rPr lang="en-GB" sz="2000" b="0" dirty="0"/>
              <a:t>Philip George, who’s son Rob struggled to get benefits before he died. Full story </a:t>
            </a:r>
            <a:r>
              <a:rPr lang="en-GB" sz="2000" b="0" dirty="0">
                <a:hlinkClick r:id="rId2"/>
              </a:rPr>
              <a:t>here</a:t>
            </a:r>
            <a:r>
              <a:rPr lang="en-GB" sz="2000" b="0" dirty="0"/>
              <a:t>.</a:t>
            </a:r>
          </a:p>
          <a:p>
            <a:endParaRPr lang="en-GB" dirty="0"/>
          </a:p>
        </p:txBody>
      </p:sp>
      <p:pic>
        <p:nvPicPr>
          <p:cNvPr id="7" name="Picture 6">
            <a:extLst>
              <a:ext uri="{FF2B5EF4-FFF2-40B4-BE49-F238E27FC236}">
                <a16:creationId xmlns:a16="http://schemas.microsoft.com/office/drawing/2014/main" id="{0569B2BF-C073-40D8-A84A-A3E517859C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2240" y="1345800"/>
            <a:ext cx="3091324" cy="4636986"/>
          </a:xfrm>
          <a:prstGeom prst="rect">
            <a:avLst/>
          </a:prstGeom>
        </p:spPr>
      </p:pic>
    </p:spTree>
    <p:extLst>
      <p:ext uri="{BB962C8B-B14F-4D97-AF65-F5344CB8AC3E}">
        <p14:creationId xmlns:p14="http://schemas.microsoft.com/office/powerpoint/2010/main" val="3688279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C304A-FAB7-4610-A2F5-4E352E16CBE1}"/>
              </a:ext>
            </a:extLst>
          </p:cNvPr>
          <p:cNvSpPr>
            <a:spLocks noGrp="1"/>
          </p:cNvSpPr>
          <p:nvPr>
            <p:ph type="title"/>
          </p:nvPr>
        </p:nvSpPr>
        <p:spPr>
          <a:xfrm>
            <a:off x="62966" y="207167"/>
            <a:ext cx="8161200" cy="904774"/>
          </a:xfrm>
        </p:spPr>
        <p:txBody>
          <a:bodyPr>
            <a:normAutofit/>
          </a:bodyPr>
          <a:lstStyle/>
          <a:p>
            <a:r>
              <a:rPr lang="en-US" dirty="0"/>
              <a:t>‘Scrap 6 months’ benefits campaign</a:t>
            </a:r>
            <a:endParaRPr lang="en-GB" dirty="0"/>
          </a:p>
        </p:txBody>
      </p:sp>
      <p:sp>
        <p:nvSpPr>
          <p:cNvPr id="5" name="Slide Number Placeholder 4">
            <a:extLst>
              <a:ext uri="{FF2B5EF4-FFF2-40B4-BE49-F238E27FC236}">
                <a16:creationId xmlns:a16="http://schemas.microsoft.com/office/drawing/2014/main" id="{2EA8667E-381C-4B28-95DA-F6487BE9B1FA}"/>
              </a:ext>
            </a:extLst>
          </p:cNvPr>
          <p:cNvSpPr>
            <a:spLocks noGrp="1"/>
          </p:cNvSpPr>
          <p:nvPr>
            <p:ph type="sldNum" sz="quarter" idx="4"/>
          </p:nvPr>
        </p:nvSpPr>
        <p:spPr>
          <a:xfrm>
            <a:off x="247363" y="5982786"/>
            <a:ext cx="432000" cy="215660"/>
          </a:xfrm>
        </p:spPr>
        <p:txBody>
          <a:bodyPr/>
          <a:lstStyle/>
          <a:p>
            <a:fld id="{3A5D3365-643E-416A-BD78-4DDB1A394954}" type="slidenum">
              <a:rPr lang="en-GB" smtClean="0"/>
              <a:pPr/>
              <a:t>12</a:t>
            </a:fld>
            <a:endParaRPr lang="en-GB" dirty="0"/>
          </a:p>
        </p:txBody>
      </p:sp>
      <p:sp>
        <p:nvSpPr>
          <p:cNvPr id="6" name="Content Placeholder 5">
            <a:extLst>
              <a:ext uri="{FF2B5EF4-FFF2-40B4-BE49-F238E27FC236}">
                <a16:creationId xmlns:a16="http://schemas.microsoft.com/office/drawing/2014/main" id="{D1240A43-F660-46E7-A532-A66A726DB16C}"/>
              </a:ext>
            </a:extLst>
          </p:cNvPr>
          <p:cNvSpPr>
            <a:spLocks noGrp="1"/>
          </p:cNvSpPr>
          <p:nvPr>
            <p:ph sz="quarter" idx="12"/>
          </p:nvPr>
        </p:nvSpPr>
        <p:spPr>
          <a:xfrm>
            <a:off x="524323" y="1544638"/>
            <a:ext cx="8161338" cy="3430587"/>
          </a:xfrm>
        </p:spPr>
        <p:txBody>
          <a:bodyPr/>
          <a:lstStyle/>
          <a:p>
            <a:endParaRPr lang="en-GB"/>
          </a:p>
        </p:txBody>
      </p:sp>
      <p:pic>
        <p:nvPicPr>
          <p:cNvPr id="7" name="Picture 6">
            <a:extLst>
              <a:ext uri="{FF2B5EF4-FFF2-40B4-BE49-F238E27FC236}">
                <a16:creationId xmlns:a16="http://schemas.microsoft.com/office/drawing/2014/main" id="{D19D7F80-6901-49AD-A532-E67F5BD057C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367" t="926" r="1367" b="1668"/>
          <a:stretch/>
        </p:blipFill>
        <p:spPr>
          <a:xfrm>
            <a:off x="4553626" y="1004996"/>
            <a:ext cx="4477257" cy="2886075"/>
          </a:xfrm>
          <a:prstGeom prst="rect">
            <a:avLst/>
          </a:prstGeom>
          <a:ln>
            <a:solidFill>
              <a:schemeClr val="tx1"/>
            </a:solidFill>
          </a:ln>
        </p:spPr>
      </p:pic>
      <p:pic>
        <p:nvPicPr>
          <p:cNvPr id="8" name="Picture 7">
            <a:extLst>
              <a:ext uri="{FF2B5EF4-FFF2-40B4-BE49-F238E27FC236}">
                <a16:creationId xmlns:a16="http://schemas.microsoft.com/office/drawing/2014/main" id="{C3046BCF-AA93-4A81-92E7-7007C4688C80}"/>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40000"/>
                    </a14:imgEffect>
                  </a14:imgLayer>
                </a14:imgProps>
              </a:ext>
            </a:extLst>
          </a:blip>
          <a:stretch>
            <a:fillRect/>
          </a:stretch>
        </p:blipFill>
        <p:spPr>
          <a:xfrm>
            <a:off x="4047434" y="4234309"/>
            <a:ext cx="3280022" cy="1645301"/>
          </a:xfrm>
          <a:prstGeom prst="rect">
            <a:avLst/>
          </a:prstGeom>
          <a:ln>
            <a:solidFill>
              <a:schemeClr val="tx1"/>
            </a:solidFill>
          </a:ln>
        </p:spPr>
      </p:pic>
      <p:pic>
        <p:nvPicPr>
          <p:cNvPr id="9" name="Picture 8">
            <a:extLst>
              <a:ext uri="{FF2B5EF4-FFF2-40B4-BE49-F238E27FC236}">
                <a16:creationId xmlns:a16="http://schemas.microsoft.com/office/drawing/2014/main" id="{1A401CB1-0330-4A81-A5F8-8BA3AC492108}"/>
              </a:ext>
            </a:extLst>
          </p:cNvPr>
          <p:cNvPicPr>
            <a:picLocks noChangeAspect="1"/>
          </p:cNvPicPr>
          <p:nvPr/>
        </p:nvPicPr>
        <p:blipFill>
          <a:blip r:embed="rId7" cstate="print">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2966" y="958898"/>
            <a:ext cx="2676251" cy="3275411"/>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8F734BBE-2730-47C9-AC32-68DAFB01CFDF}"/>
              </a:ext>
            </a:extLst>
          </p:cNvPr>
          <p:cNvPicPr>
            <a:picLocks noChangeAspect="1"/>
          </p:cNvPicPr>
          <p:nvPr/>
        </p:nvPicPr>
        <p:blipFill rotWithShape="1">
          <a:blip r:embed="rId9">
            <a:extLst>
              <a:ext uri="{BEBA8EAE-BF5A-486C-A8C5-ECC9F3942E4B}">
                <a14:imgProps xmlns:a14="http://schemas.microsoft.com/office/drawing/2010/main">
                  <a14:imgLayer r:embed="rId10">
                    <a14:imgEffect>
                      <a14:brightnessContrast contrast="40000"/>
                    </a14:imgEffect>
                  </a14:imgLayer>
                </a14:imgProps>
              </a:ext>
              <a:ext uri="{28A0092B-C50C-407E-A947-70E740481C1C}">
                <a14:useLocalDpi xmlns:a14="http://schemas.microsoft.com/office/drawing/2010/main" val="0"/>
              </a:ext>
            </a:extLst>
          </a:blip>
          <a:srcRect l="3700" r="66775" b="52407"/>
          <a:stretch/>
        </p:blipFill>
        <p:spPr>
          <a:xfrm>
            <a:off x="7653346" y="3437766"/>
            <a:ext cx="1275887" cy="2484111"/>
          </a:xfrm>
          <a:prstGeom prst="rect">
            <a:avLst/>
          </a:prstGeom>
          <a:ln>
            <a:solidFill>
              <a:schemeClr val="tx1"/>
            </a:solidFill>
          </a:ln>
        </p:spPr>
      </p:pic>
      <p:pic>
        <p:nvPicPr>
          <p:cNvPr id="11" name="Picture 10">
            <a:extLst>
              <a:ext uri="{FF2B5EF4-FFF2-40B4-BE49-F238E27FC236}">
                <a16:creationId xmlns:a16="http://schemas.microsoft.com/office/drawing/2014/main" id="{E4AED614-7BDA-4408-9F83-8E875490B2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844658" y="1092314"/>
            <a:ext cx="2058236" cy="2466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6BB43647-B761-4C55-B238-E279484C19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112087" y="3942761"/>
            <a:ext cx="722796" cy="228825"/>
          </a:xfrm>
          <a:prstGeom prst="rect">
            <a:avLst/>
          </a:prstGeom>
        </p:spPr>
      </p:pic>
      <p:pic>
        <p:nvPicPr>
          <p:cNvPr id="13" name="Picture 12">
            <a:extLst>
              <a:ext uri="{FF2B5EF4-FFF2-40B4-BE49-F238E27FC236}">
                <a16:creationId xmlns:a16="http://schemas.microsoft.com/office/drawing/2014/main" id="{F1B9CE24-CC9F-4B00-8B20-CC33642AF5F8}"/>
              </a:ext>
            </a:extLst>
          </p:cNvPr>
          <p:cNvPicPr>
            <a:picLocks noChangeAspect="1"/>
          </p:cNvPicPr>
          <p:nvPr/>
        </p:nvPicPr>
        <p:blipFill>
          <a:blip r:embed="rId13"/>
          <a:stretch>
            <a:fillRect/>
          </a:stretch>
        </p:blipFill>
        <p:spPr>
          <a:xfrm>
            <a:off x="1836923" y="3674721"/>
            <a:ext cx="2015469" cy="258019"/>
          </a:xfrm>
          <a:prstGeom prst="rect">
            <a:avLst/>
          </a:prstGeom>
        </p:spPr>
      </p:pic>
      <p:pic>
        <p:nvPicPr>
          <p:cNvPr id="14" name="Picture 13">
            <a:extLst>
              <a:ext uri="{FF2B5EF4-FFF2-40B4-BE49-F238E27FC236}">
                <a16:creationId xmlns:a16="http://schemas.microsoft.com/office/drawing/2014/main" id="{B016AD1F-B7A3-4CE5-838D-70D3B3E0B217}"/>
              </a:ext>
            </a:extLst>
          </p:cNvPr>
          <p:cNvPicPr>
            <a:picLocks noChangeAspect="1"/>
          </p:cNvPicPr>
          <p:nvPr/>
        </p:nvPicPr>
        <p:blipFill>
          <a:blip r:embed="rId14"/>
          <a:stretch>
            <a:fillRect/>
          </a:stretch>
        </p:blipFill>
        <p:spPr>
          <a:xfrm>
            <a:off x="1656038" y="3920722"/>
            <a:ext cx="2148451" cy="666365"/>
          </a:xfrm>
          <a:prstGeom prst="rect">
            <a:avLst/>
          </a:prstGeom>
        </p:spPr>
      </p:pic>
      <p:pic>
        <p:nvPicPr>
          <p:cNvPr id="15" name="Picture 14">
            <a:extLst>
              <a:ext uri="{FF2B5EF4-FFF2-40B4-BE49-F238E27FC236}">
                <a16:creationId xmlns:a16="http://schemas.microsoft.com/office/drawing/2014/main" id="{2CAECB9F-3634-4357-9304-593A162099E1}"/>
              </a:ext>
            </a:extLst>
          </p:cNvPr>
          <p:cNvPicPr>
            <a:picLocks noChangeAspect="1"/>
          </p:cNvPicPr>
          <p:nvPr/>
        </p:nvPicPr>
        <p:blipFill>
          <a:blip r:embed="rId15"/>
          <a:stretch>
            <a:fillRect/>
          </a:stretch>
        </p:blipFill>
        <p:spPr>
          <a:xfrm>
            <a:off x="1683284" y="4601392"/>
            <a:ext cx="1616414" cy="1278218"/>
          </a:xfrm>
          <a:prstGeom prst="rect">
            <a:avLst/>
          </a:prstGeom>
        </p:spPr>
      </p:pic>
      <p:pic>
        <p:nvPicPr>
          <p:cNvPr id="16" name="Picture 2" descr="image001">
            <a:extLst>
              <a:ext uri="{FF2B5EF4-FFF2-40B4-BE49-F238E27FC236}">
                <a16:creationId xmlns:a16="http://schemas.microsoft.com/office/drawing/2014/main" id="{CBECCEE9-25A6-411C-8690-718C39573EC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3383369" y="5260045"/>
            <a:ext cx="1898469" cy="1572380"/>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2" descr="Image result for bbc radio 5 live">
            <a:extLst>
              <a:ext uri="{FF2B5EF4-FFF2-40B4-BE49-F238E27FC236}">
                <a16:creationId xmlns:a16="http://schemas.microsoft.com/office/drawing/2014/main" id="{321D7FCF-0D50-494A-BC02-2EC3CBFD5974}"/>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810" y="5390067"/>
            <a:ext cx="1164765" cy="655180"/>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8" name="Picture 4" descr="Image result for bbc radio 4 today programme">
            <a:extLst>
              <a:ext uri="{FF2B5EF4-FFF2-40B4-BE49-F238E27FC236}">
                <a16:creationId xmlns:a16="http://schemas.microsoft.com/office/drawing/2014/main" id="{B074AF31-D35B-4C56-B411-B90180D2618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758443" y="6045247"/>
            <a:ext cx="1317283" cy="741713"/>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9" name="Picture 6" descr="Image result for lbc london news">
            <a:extLst>
              <a:ext uri="{FF2B5EF4-FFF2-40B4-BE49-F238E27FC236}">
                <a16:creationId xmlns:a16="http://schemas.microsoft.com/office/drawing/2014/main" id="{B3788C27-79DC-42C0-B7AF-F4EE386AC706}"/>
              </a:ext>
            </a:extLst>
          </p:cNvPr>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t="20006" b="20006"/>
          <a:stretch/>
        </p:blipFill>
        <p:spPr bwMode="auto">
          <a:xfrm>
            <a:off x="235067" y="4491951"/>
            <a:ext cx="1074349" cy="64447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20" name="Group 19">
            <a:extLst>
              <a:ext uri="{FF2B5EF4-FFF2-40B4-BE49-F238E27FC236}">
                <a16:creationId xmlns:a16="http://schemas.microsoft.com/office/drawing/2014/main" id="{98E47DD7-26EB-48B1-8B5E-516F98CBB91C}"/>
              </a:ext>
            </a:extLst>
          </p:cNvPr>
          <p:cNvGrpSpPr/>
          <p:nvPr/>
        </p:nvGrpSpPr>
        <p:grpSpPr>
          <a:xfrm>
            <a:off x="5897122" y="5587696"/>
            <a:ext cx="1682420" cy="1270304"/>
            <a:chOff x="4596581" y="69667"/>
            <a:chExt cx="2730691" cy="1807504"/>
          </a:xfrm>
        </p:grpSpPr>
        <p:pic>
          <p:nvPicPr>
            <p:cNvPr id="21" name="Picture 20">
              <a:extLst>
                <a:ext uri="{FF2B5EF4-FFF2-40B4-BE49-F238E27FC236}">
                  <a16:creationId xmlns:a16="http://schemas.microsoft.com/office/drawing/2014/main" id="{C7480792-9622-465A-A9A6-0052215387E0}"/>
                </a:ext>
              </a:extLst>
            </p:cNvPr>
            <p:cNvPicPr>
              <a:picLocks noChangeAspect="1"/>
            </p:cNvPicPr>
            <p:nvPr/>
          </p:nvPicPr>
          <p:blipFill>
            <a:blip r:embed="rId20"/>
            <a:stretch>
              <a:fillRect/>
            </a:stretch>
          </p:blipFill>
          <p:spPr>
            <a:xfrm>
              <a:off x="4596581" y="69667"/>
              <a:ext cx="2730691" cy="1807504"/>
            </a:xfrm>
            <a:prstGeom prst="rect">
              <a:avLst/>
            </a:prstGeom>
            <a:effectLst>
              <a:outerShdw blurRad="63500" sx="102000" sy="102000" algn="ctr" rotWithShape="0">
                <a:prstClr val="black">
                  <a:alpha val="40000"/>
                </a:prstClr>
              </a:outerShdw>
            </a:effectLst>
          </p:spPr>
        </p:pic>
        <p:pic>
          <p:nvPicPr>
            <p:cNvPr id="22" name="Picture 6" descr="Image result for yahoo news logo">
              <a:extLst>
                <a:ext uri="{FF2B5EF4-FFF2-40B4-BE49-F238E27FC236}">
                  <a16:creationId xmlns:a16="http://schemas.microsoft.com/office/drawing/2014/main" id="{88E1666B-7DA4-410B-8B1A-FD8FBA3DC78E}"/>
                </a:ext>
              </a:extLst>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6640652" y="1552898"/>
              <a:ext cx="679869" cy="287882"/>
            </a:xfrm>
            <a:prstGeom prst="rect">
              <a:avLst/>
            </a:prstGeom>
            <a:noFill/>
            <a:extLst>
              <a:ext uri="{909E8E84-426E-40DD-AFC4-6F175D3DCCD1}">
                <a14:hiddenFill xmlns:a14="http://schemas.microsoft.com/office/drawing/2010/main">
                  <a:solidFill>
                    <a:srgbClr val="FFFFFF"/>
                  </a:solidFill>
                </a14:hiddenFill>
              </a:ext>
            </a:extLst>
          </p:spPr>
        </p:pic>
      </p:grpSp>
      <p:pic>
        <p:nvPicPr>
          <p:cNvPr id="23" name="Picture 22">
            <a:extLst>
              <a:ext uri="{FF2B5EF4-FFF2-40B4-BE49-F238E27FC236}">
                <a16:creationId xmlns:a16="http://schemas.microsoft.com/office/drawing/2014/main" id="{26CCE55A-69F7-408C-A50B-F24AF516CF7C}"/>
              </a:ext>
            </a:extLst>
          </p:cNvPr>
          <p:cNvPicPr>
            <a:picLocks noChangeAspect="1"/>
          </p:cNvPicPr>
          <p:nvPr/>
        </p:nvPicPr>
        <p:blipFill rotWithShape="1">
          <a:blip r:embed="rId22"/>
          <a:srcRect t="28295"/>
          <a:stretch/>
        </p:blipFill>
        <p:spPr>
          <a:xfrm>
            <a:off x="7156505" y="6509334"/>
            <a:ext cx="1550858" cy="322181"/>
          </a:xfrm>
          <a:prstGeom prst="rect">
            <a:avLst/>
          </a:prstGeom>
        </p:spPr>
      </p:pic>
      <p:grpSp>
        <p:nvGrpSpPr>
          <p:cNvPr id="24" name="Group 23">
            <a:extLst>
              <a:ext uri="{FF2B5EF4-FFF2-40B4-BE49-F238E27FC236}">
                <a16:creationId xmlns:a16="http://schemas.microsoft.com/office/drawing/2014/main" id="{1A43544E-D0C9-42C7-AFBB-76369E061AF9}"/>
              </a:ext>
            </a:extLst>
          </p:cNvPr>
          <p:cNvGrpSpPr/>
          <p:nvPr/>
        </p:nvGrpSpPr>
        <p:grpSpPr>
          <a:xfrm>
            <a:off x="5940413" y="225519"/>
            <a:ext cx="3203587" cy="689395"/>
            <a:chOff x="3916033" y="1044071"/>
            <a:chExt cx="3203587" cy="689395"/>
          </a:xfrm>
          <a:effectLst>
            <a:outerShdw blurRad="50800" dist="38100" dir="5400000" algn="t" rotWithShape="0">
              <a:prstClr val="black">
                <a:alpha val="40000"/>
              </a:prstClr>
            </a:outerShdw>
          </a:effectLst>
        </p:grpSpPr>
        <p:pic>
          <p:nvPicPr>
            <p:cNvPr id="25" name="Picture 24">
              <a:extLst>
                <a:ext uri="{FF2B5EF4-FFF2-40B4-BE49-F238E27FC236}">
                  <a16:creationId xmlns:a16="http://schemas.microsoft.com/office/drawing/2014/main" id="{CC225925-5558-4907-838F-11A4B77E6D7B}"/>
                </a:ext>
              </a:extLst>
            </p:cNvPr>
            <p:cNvPicPr>
              <a:picLocks noChangeAspect="1"/>
            </p:cNvPicPr>
            <p:nvPr/>
          </p:nvPicPr>
          <p:blipFill>
            <a:blip r:embed="rId23"/>
            <a:stretch>
              <a:fillRect/>
            </a:stretch>
          </p:blipFill>
          <p:spPr>
            <a:xfrm>
              <a:off x="3916033" y="1044071"/>
              <a:ext cx="2100003" cy="689395"/>
            </a:xfrm>
            <a:prstGeom prst="rect">
              <a:avLst/>
            </a:prstGeom>
          </p:spPr>
        </p:pic>
        <p:pic>
          <p:nvPicPr>
            <p:cNvPr id="26" name="Picture 25">
              <a:extLst>
                <a:ext uri="{FF2B5EF4-FFF2-40B4-BE49-F238E27FC236}">
                  <a16:creationId xmlns:a16="http://schemas.microsoft.com/office/drawing/2014/main" id="{1C411AA3-2A5C-45EF-8263-CC586AF1DB17}"/>
                </a:ext>
              </a:extLst>
            </p:cNvPr>
            <p:cNvPicPr>
              <a:picLocks noChangeAspect="1"/>
            </p:cNvPicPr>
            <p:nvPr/>
          </p:nvPicPr>
          <p:blipFill>
            <a:blip r:embed="rId24"/>
            <a:stretch>
              <a:fillRect/>
            </a:stretch>
          </p:blipFill>
          <p:spPr>
            <a:xfrm>
              <a:off x="6267789" y="1148972"/>
              <a:ext cx="851831" cy="357832"/>
            </a:xfrm>
            <a:prstGeom prst="rect">
              <a:avLst/>
            </a:prstGeom>
          </p:spPr>
        </p:pic>
      </p:grpSp>
    </p:spTree>
    <p:extLst>
      <p:ext uri="{BB962C8B-B14F-4D97-AF65-F5344CB8AC3E}">
        <p14:creationId xmlns:p14="http://schemas.microsoft.com/office/powerpoint/2010/main" val="96391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FAF49-9089-4785-9D38-29BF3EEEF214}"/>
              </a:ext>
            </a:extLst>
          </p:cNvPr>
          <p:cNvSpPr>
            <a:spLocks noGrp="1"/>
          </p:cNvSpPr>
          <p:nvPr>
            <p:ph type="title"/>
          </p:nvPr>
        </p:nvSpPr>
        <p:spPr/>
        <p:txBody>
          <a:bodyPr/>
          <a:lstStyle/>
          <a:p>
            <a:r>
              <a:rPr lang="en-US" sz="2400" dirty="0"/>
              <a:t>‘Scrap 6 months’ benefits campaign</a:t>
            </a:r>
            <a:endParaRPr lang="en-GB" dirty="0"/>
          </a:p>
        </p:txBody>
      </p:sp>
      <p:sp>
        <p:nvSpPr>
          <p:cNvPr id="5" name="Slide Number Placeholder 4">
            <a:extLst>
              <a:ext uri="{FF2B5EF4-FFF2-40B4-BE49-F238E27FC236}">
                <a16:creationId xmlns:a16="http://schemas.microsoft.com/office/drawing/2014/main" id="{F68E956A-A755-49B9-AFC8-D83FE3738C30}"/>
              </a:ext>
            </a:extLst>
          </p:cNvPr>
          <p:cNvSpPr>
            <a:spLocks noGrp="1"/>
          </p:cNvSpPr>
          <p:nvPr>
            <p:ph type="sldNum" sz="quarter" idx="4"/>
          </p:nvPr>
        </p:nvSpPr>
        <p:spPr/>
        <p:txBody>
          <a:bodyPr/>
          <a:lstStyle/>
          <a:p>
            <a:fld id="{3A5D3365-643E-416A-BD78-4DDB1A394954}" type="slidenum">
              <a:rPr lang="en-GB" smtClean="0"/>
              <a:pPr/>
              <a:t>13</a:t>
            </a:fld>
            <a:endParaRPr lang="en-GB" dirty="0"/>
          </a:p>
        </p:txBody>
      </p:sp>
      <p:sp>
        <p:nvSpPr>
          <p:cNvPr id="6" name="Content Placeholder 5">
            <a:extLst>
              <a:ext uri="{FF2B5EF4-FFF2-40B4-BE49-F238E27FC236}">
                <a16:creationId xmlns:a16="http://schemas.microsoft.com/office/drawing/2014/main" id="{AD06D046-400A-4E6E-B11A-CE1CDC3CEFB7}"/>
              </a:ext>
            </a:extLst>
          </p:cNvPr>
          <p:cNvSpPr>
            <a:spLocks noGrp="1"/>
          </p:cNvSpPr>
          <p:nvPr>
            <p:ph sz="quarter" idx="12"/>
          </p:nvPr>
        </p:nvSpPr>
        <p:spPr>
          <a:xfrm>
            <a:off x="457201" y="1248270"/>
            <a:ext cx="8161338" cy="3430587"/>
          </a:xfrm>
        </p:spPr>
        <p:txBody>
          <a:bodyPr/>
          <a:lstStyle/>
          <a:p>
            <a:r>
              <a:rPr lang="en-GB" sz="2000" b="0" dirty="0"/>
              <a:t>On 7 August 2019, Marie Curie and the MND Association supporters along with actor Jim Carter handed in the petition to the new Prime Minister at Downing Street to ask him to remove the 6 months rule</a:t>
            </a:r>
          </a:p>
          <a:p>
            <a:r>
              <a:rPr lang="en-GB" sz="2000" b="0" dirty="0"/>
              <a:t>Thanks to our supporters, the petition was a success: 55,435 people signed it!</a:t>
            </a:r>
          </a:p>
          <a:p>
            <a:endParaRPr lang="en-GB" dirty="0"/>
          </a:p>
        </p:txBody>
      </p:sp>
      <p:pic>
        <p:nvPicPr>
          <p:cNvPr id="7" name="Picture 6">
            <a:extLst>
              <a:ext uri="{FF2B5EF4-FFF2-40B4-BE49-F238E27FC236}">
                <a16:creationId xmlns:a16="http://schemas.microsoft.com/office/drawing/2014/main" id="{5338453E-E21B-48D7-985F-0CC6EC17F11D}"/>
              </a:ext>
            </a:extLst>
          </p:cNvPr>
          <p:cNvPicPr>
            <a:picLocks noChangeAspect="1"/>
          </p:cNvPicPr>
          <p:nvPr/>
        </p:nvPicPr>
        <p:blipFill>
          <a:blip r:embed="rId3"/>
          <a:stretch>
            <a:fillRect/>
          </a:stretch>
        </p:blipFill>
        <p:spPr>
          <a:xfrm>
            <a:off x="408764" y="2946925"/>
            <a:ext cx="4163236" cy="3035861"/>
          </a:xfrm>
          <a:prstGeom prst="rect">
            <a:avLst/>
          </a:prstGeom>
        </p:spPr>
      </p:pic>
      <p:pic>
        <p:nvPicPr>
          <p:cNvPr id="8" name="Picture 7">
            <a:extLst>
              <a:ext uri="{FF2B5EF4-FFF2-40B4-BE49-F238E27FC236}">
                <a16:creationId xmlns:a16="http://schemas.microsoft.com/office/drawing/2014/main" id="{DA2007D9-00DA-4AF9-AF4D-26911B08CB16}"/>
              </a:ext>
            </a:extLst>
          </p:cNvPr>
          <p:cNvPicPr>
            <a:picLocks noChangeAspect="1"/>
          </p:cNvPicPr>
          <p:nvPr/>
        </p:nvPicPr>
        <p:blipFill>
          <a:blip r:embed="rId4"/>
          <a:stretch>
            <a:fillRect/>
          </a:stretch>
        </p:blipFill>
        <p:spPr>
          <a:xfrm rot="5400000">
            <a:off x="4686286" y="3212018"/>
            <a:ext cx="3817966" cy="2933679"/>
          </a:xfrm>
          <a:prstGeom prst="rect">
            <a:avLst/>
          </a:prstGeom>
        </p:spPr>
      </p:pic>
    </p:spTree>
    <p:extLst>
      <p:ext uri="{BB962C8B-B14F-4D97-AF65-F5344CB8AC3E}">
        <p14:creationId xmlns:p14="http://schemas.microsoft.com/office/powerpoint/2010/main" val="296945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263E-A0E3-4483-A119-16D415D18296}"/>
              </a:ext>
            </a:extLst>
          </p:cNvPr>
          <p:cNvSpPr>
            <a:spLocks noGrp="1"/>
          </p:cNvSpPr>
          <p:nvPr>
            <p:ph type="title"/>
          </p:nvPr>
        </p:nvSpPr>
        <p:spPr/>
        <p:txBody>
          <a:bodyPr/>
          <a:lstStyle/>
          <a:p>
            <a:r>
              <a:rPr lang="en-US" dirty="0"/>
              <a:t>‘Scrap 6 months’ benefits campaign</a:t>
            </a:r>
            <a:endParaRPr lang="en-GB" dirty="0"/>
          </a:p>
        </p:txBody>
      </p:sp>
      <p:sp>
        <p:nvSpPr>
          <p:cNvPr id="4" name="Slide Number Placeholder 3">
            <a:extLst>
              <a:ext uri="{FF2B5EF4-FFF2-40B4-BE49-F238E27FC236}">
                <a16:creationId xmlns:a16="http://schemas.microsoft.com/office/drawing/2014/main" id="{596CFAF3-BA65-4578-85FC-774E273FFC81}"/>
              </a:ext>
            </a:extLst>
          </p:cNvPr>
          <p:cNvSpPr>
            <a:spLocks noGrp="1"/>
          </p:cNvSpPr>
          <p:nvPr>
            <p:ph type="sldNum" sz="quarter" idx="4"/>
          </p:nvPr>
        </p:nvSpPr>
        <p:spPr/>
        <p:txBody>
          <a:bodyPr/>
          <a:lstStyle/>
          <a:p>
            <a:fld id="{3A5D3365-643E-416A-BD78-4DDB1A394954}" type="slidenum">
              <a:rPr lang="en-GB" smtClean="0"/>
              <a:pPr/>
              <a:t>14</a:t>
            </a:fld>
            <a:endParaRPr lang="en-GB" dirty="0"/>
          </a:p>
        </p:txBody>
      </p:sp>
      <p:sp>
        <p:nvSpPr>
          <p:cNvPr id="3" name="Text Placeholder 2">
            <a:extLst>
              <a:ext uri="{FF2B5EF4-FFF2-40B4-BE49-F238E27FC236}">
                <a16:creationId xmlns:a16="http://schemas.microsoft.com/office/drawing/2014/main" id="{54281D21-B21B-4315-8CEF-74731EDD2BD9}"/>
              </a:ext>
            </a:extLst>
          </p:cNvPr>
          <p:cNvSpPr>
            <a:spLocks noGrp="1"/>
          </p:cNvSpPr>
          <p:nvPr>
            <p:ph type="body" sz="quarter" idx="10"/>
          </p:nvPr>
        </p:nvSpPr>
        <p:spPr>
          <a:xfrm>
            <a:off x="525599" y="1351174"/>
            <a:ext cx="8161200" cy="3430800"/>
          </a:xfrm>
        </p:spPr>
        <p:txBody>
          <a:bodyPr/>
          <a:lstStyle/>
          <a:p>
            <a:pPr marL="0" indent="0">
              <a:buNone/>
            </a:pPr>
            <a:r>
              <a:rPr lang="en-GB" b="1" dirty="0"/>
              <a:t>In parliament</a:t>
            </a:r>
          </a:p>
          <a:p>
            <a:pPr marL="0" lvl="0" indent="0">
              <a:buNone/>
            </a:pPr>
            <a:r>
              <a:rPr lang="en-GB" dirty="0"/>
              <a:t>At Westminster, we are supporting a Private Member’s Bill (a piece of legislation proposed by an individual MP) tabled by the Labour MP Madeleine Moon, which would translate the Scottish legislation to Westminster and remove the six months left to live criteria</a:t>
            </a:r>
          </a:p>
          <a:p>
            <a:pPr marL="0" lvl="0" indent="0">
              <a:buNone/>
            </a:pPr>
            <a:r>
              <a:rPr lang="en-GB" dirty="0"/>
              <a:t>The Bill fell down at this parliamentary session but we will seek to bring the Bill back in the next session. We are using the legislation to focus support and through this engage the Government </a:t>
            </a:r>
          </a:p>
          <a:p>
            <a:pPr marL="0" indent="0">
              <a:buNone/>
            </a:pPr>
            <a:r>
              <a:rPr lang="en-GB" dirty="0"/>
              <a:t>In total, more than 130 MPs from all parties support our campaign</a:t>
            </a:r>
          </a:p>
          <a:p>
            <a:pPr marL="0" indent="0">
              <a:buNone/>
            </a:pPr>
            <a:r>
              <a:rPr lang="en-GB" dirty="0"/>
              <a:t> </a:t>
            </a:r>
          </a:p>
          <a:p>
            <a:pPr marL="0" indent="0">
              <a:buNone/>
            </a:pPr>
            <a:endParaRPr lang="en-GB" dirty="0"/>
          </a:p>
          <a:p>
            <a:pPr marL="0" indent="0">
              <a:buNone/>
            </a:pPr>
            <a:br>
              <a:rPr lang="en-GB" dirty="0"/>
            </a:br>
            <a:endParaRPr lang="en-GB" dirty="0"/>
          </a:p>
          <a:p>
            <a:endParaRPr lang="en-GB" dirty="0"/>
          </a:p>
        </p:txBody>
      </p:sp>
    </p:spTree>
    <p:extLst>
      <p:ext uri="{BB962C8B-B14F-4D97-AF65-F5344CB8AC3E}">
        <p14:creationId xmlns:p14="http://schemas.microsoft.com/office/powerpoint/2010/main" val="20537743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65EFE7-B672-47EC-B191-E8A730F0F8B3}"/>
              </a:ext>
            </a:extLst>
          </p:cNvPr>
          <p:cNvSpPr>
            <a:spLocks noGrp="1"/>
          </p:cNvSpPr>
          <p:nvPr>
            <p:ph type="title"/>
          </p:nvPr>
        </p:nvSpPr>
        <p:spPr/>
        <p:txBody>
          <a:bodyPr/>
          <a:lstStyle/>
          <a:p>
            <a:r>
              <a:rPr lang="en-US" dirty="0"/>
              <a:t>‘Scrap 6 months’ benefits campaign</a:t>
            </a:r>
            <a:endParaRPr lang="en-GB" dirty="0"/>
          </a:p>
        </p:txBody>
      </p:sp>
      <p:sp>
        <p:nvSpPr>
          <p:cNvPr id="3" name="Text Placeholder 2">
            <a:extLst>
              <a:ext uri="{FF2B5EF4-FFF2-40B4-BE49-F238E27FC236}">
                <a16:creationId xmlns:a16="http://schemas.microsoft.com/office/drawing/2014/main" id="{D800200A-576B-40A9-8D4F-48249944E21A}"/>
              </a:ext>
            </a:extLst>
          </p:cNvPr>
          <p:cNvSpPr>
            <a:spLocks noGrp="1"/>
          </p:cNvSpPr>
          <p:nvPr>
            <p:ph type="body" sz="quarter" idx="10"/>
          </p:nvPr>
        </p:nvSpPr>
        <p:spPr>
          <a:xfrm>
            <a:off x="457201" y="1038191"/>
            <a:ext cx="8161200" cy="3430800"/>
          </a:xfrm>
        </p:spPr>
        <p:txBody>
          <a:bodyPr/>
          <a:lstStyle/>
          <a:p>
            <a:pPr marL="0" indent="0">
              <a:buNone/>
            </a:pPr>
            <a:r>
              <a:rPr lang="en-GB" b="1" dirty="0"/>
              <a:t>In parliament</a:t>
            </a:r>
          </a:p>
          <a:p>
            <a:pPr marL="0" indent="0">
              <a:buNone/>
            </a:pPr>
            <a:r>
              <a:rPr lang="en-GB" dirty="0"/>
              <a:t>Marie Curie provides the Secretariat to the </a:t>
            </a:r>
            <a:br>
              <a:rPr lang="en-GB" dirty="0"/>
            </a:br>
            <a:r>
              <a:rPr lang="en-GB" dirty="0"/>
              <a:t>All-Party Parliamentary Group for Terminal Illness (</a:t>
            </a:r>
            <a:r>
              <a:rPr lang="en-GB" dirty="0">
                <a:hlinkClick r:id="rId3"/>
              </a:rPr>
              <a:t>APPGTI</a:t>
            </a:r>
            <a:r>
              <a:rPr lang="en-GB" dirty="0"/>
              <a:t>) </a:t>
            </a:r>
          </a:p>
          <a:p>
            <a:pPr marL="0" indent="0">
              <a:buNone/>
            </a:pPr>
            <a:r>
              <a:rPr lang="en-GB" dirty="0"/>
              <a:t>In February 2019 we launched an inquiry into the legal </a:t>
            </a:r>
            <a:br>
              <a:rPr lang="en-GB" dirty="0"/>
            </a:br>
            <a:r>
              <a:rPr lang="en-GB" dirty="0"/>
              <a:t>definition of terminal illness</a:t>
            </a:r>
          </a:p>
          <a:p>
            <a:pPr marL="0" indent="0">
              <a:buNone/>
            </a:pPr>
            <a:r>
              <a:rPr lang="en-GB" dirty="0"/>
              <a:t>We received numerous responses from professional bodies, charities, political parties and healthcare professionals</a:t>
            </a:r>
          </a:p>
          <a:p>
            <a:pPr marL="0" indent="0">
              <a:buNone/>
            </a:pPr>
            <a:r>
              <a:rPr lang="en-GB" dirty="0"/>
              <a:t>On 3 July 2019 we launched the APPGTI report in parliament with an afternoon tea organised alongside the MND Association for the #scrap6months campaign</a:t>
            </a:r>
          </a:p>
          <a:p>
            <a:pPr marL="0" indent="0">
              <a:buNone/>
            </a:pPr>
            <a:r>
              <a:rPr lang="en-GB" dirty="0"/>
              <a:t>The report recommends the removal of the 6 months’ time limit and to base decisions on clinical judgement only</a:t>
            </a:r>
          </a:p>
          <a:p>
            <a:pPr marL="0" indent="0">
              <a:buNone/>
            </a:pPr>
            <a:r>
              <a:rPr lang="en-GB" dirty="0"/>
              <a:t>More than 60 MPs and Peers attended the event and confirmed their support for the change of the legal definition of terminal illness</a:t>
            </a:r>
          </a:p>
        </p:txBody>
      </p:sp>
      <p:sp>
        <p:nvSpPr>
          <p:cNvPr id="4" name="Slide Number Placeholder 3">
            <a:extLst>
              <a:ext uri="{FF2B5EF4-FFF2-40B4-BE49-F238E27FC236}">
                <a16:creationId xmlns:a16="http://schemas.microsoft.com/office/drawing/2014/main" id="{4DDC2E07-7A36-4A6E-AFD3-E0D77C9A615E}"/>
              </a:ext>
            </a:extLst>
          </p:cNvPr>
          <p:cNvSpPr>
            <a:spLocks noGrp="1"/>
          </p:cNvSpPr>
          <p:nvPr>
            <p:ph type="sldNum" sz="quarter" idx="4"/>
          </p:nvPr>
        </p:nvSpPr>
        <p:spPr/>
        <p:txBody>
          <a:bodyPr/>
          <a:lstStyle/>
          <a:p>
            <a:fld id="{3A5D3365-643E-416A-BD78-4DDB1A394954}" type="slidenum">
              <a:rPr lang="en-GB" smtClean="0"/>
              <a:pPr/>
              <a:t>15</a:t>
            </a:fld>
            <a:endParaRPr lang="en-GB" dirty="0"/>
          </a:p>
        </p:txBody>
      </p:sp>
      <p:pic>
        <p:nvPicPr>
          <p:cNvPr id="5" name="Picture 4">
            <a:extLst>
              <a:ext uri="{FF2B5EF4-FFF2-40B4-BE49-F238E27FC236}">
                <a16:creationId xmlns:a16="http://schemas.microsoft.com/office/drawing/2014/main" id="{0193BE2D-CEBA-4E44-BC50-24A75655802F}"/>
              </a:ext>
            </a:extLst>
          </p:cNvPr>
          <p:cNvPicPr>
            <a:picLocks noChangeAspect="1"/>
          </p:cNvPicPr>
          <p:nvPr/>
        </p:nvPicPr>
        <p:blipFill>
          <a:blip r:embed="rId4"/>
          <a:stretch>
            <a:fillRect/>
          </a:stretch>
        </p:blipFill>
        <p:spPr>
          <a:xfrm>
            <a:off x="7279767" y="0"/>
            <a:ext cx="1864233" cy="2753591"/>
          </a:xfrm>
          <a:prstGeom prst="rect">
            <a:avLst/>
          </a:prstGeom>
          <a:ln>
            <a:solidFill>
              <a:schemeClr val="tx1"/>
            </a:solidFill>
          </a:ln>
        </p:spPr>
      </p:pic>
    </p:spTree>
    <p:extLst>
      <p:ext uri="{BB962C8B-B14F-4D97-AF65-F5344CB8AC3E}">
        <p14:creationId xmlns:p14="http://schemas.microsoft.com/office/powerpoint/2010/main" val="39832023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D5A7D-4634-483C-B06D-4BF4DC78BA6D}"/>
              </a:ext>
            </a:extLst>
          </p:cNvPr>
          <p:cNvSpPr>
            <a:spLocks noGrp="1"/>
          </p:cNvSpPr>
          <p:nvPr>
            <p:ph type="title"/>
          </p:nvPr>
        </p:nvSpPr>
        <p:spPr>
          <a:xfrm>
            <a:off x="612240" y="418069"/>
            <a:ext cx="8161200" cy="904774"/>
          </a:xfrm>
        </p:spPr>
        <p:txBody>
          <a:bodyPr>
            <a:normAutofit/>
          </a:bodyPr>
          <a:lstStyle/>
          <a:p>
            <a:r>
              <a:rPr lang="en-US" dirty="0"/>
              <a:t>‘Scrap 6 months’ benefits campaign</a:t>
            </a:r>
            <a:endParaRPr lang="en-GB" dirty="0"/>
          </a:p>
        </p:txBody>
      </p:sp>
      <p:sp>
        <p:nvSpPr>
          <p:cNvPr id="3" name="Text Placeholder 2">
            <a:extLst>
              <a:ext uri="{FF2B5EF4-FFF2-40B4-BE49-F238E27FC236}">
                <a16:creationId xmlns:a16="http://schemas.microsoft.com/office/drawing/2014/main" id="{3891A480-1226-46AC-9A68-49C6DD3AF5F5}"/>
              </a:ext>
            </a:extLst>
          </p:cNvPr>
          <p:cNvSpPr>
            <a:spLocks noGrp="1"/>
          </p:cNvSpPr>
          <p:nvPr>
            <p:ph type="body" sz="quarter" idx="10"/>
          </p:nvPr>
        </p:nvSpPr>
        <p:spPr>
          <a:xfrm>
            <a:off x="612240" y="1322843"/>
            <a:ext cx="8161200" cy="3430800"/>
          </a:xfrm>
        </p:spPr>
        <p:txBody>
          <a:bodyPr/>
          <a:lstStyle/>
          <a:p>
            <a:pPr marL="0" indent="0">
              <a:buNone/>
            </a:pPr>
            <a:r>
              <a:rPr lang="en-GB" dirty="0"/>
              <a:t>On 11 July 2019, after sustained pressure, the UK Government announced a review of how well the benefits system works for people with a terminal illness</a:t>
            </a:r>
          </a:p>
          <a:p>
            <a:pPr marL="0" indent="0">
              <a:buNone/>
            </a:pPr>
            <a:r>
              <a:rPr lang="en-GB" dirty="0"/>
              <a:t>Marie Curie welcomes this review. This announcement is a successful first step in the campaign</a:t>
            </a:r>
          </a:p>
          <a:p>
            <a:pPr marL="0" indent="0">
              <a:buNone/>
            </a:pPr>
            <a:r>
              <a:rPr lang="en-GB" dirty="0"/>
              <a:t>However, we ask that the review is focussed, quick and involves people with experience and relevant charities</a:t>
            </a:r>
          </a:p>
        </p:txBody>
      </p:sp>
      <p:sp>
        <p:nvSpPr>
          <p:cNvPr id="4" name="Slide Number Placeholder 3">
            <a:extLst>
              <a:ext uri="{FF2B5EF4-FFF2-40B4-BE49-F238E27FC236}">
                <a16:creationId xmlns:a16="http://schemas.microsoft.com/office/drawing/2014/main" id="{1A07DB28-BEFB-4709-BE69-F50253B69220}"/>
              </a:ext>
            </a:extLst>
          </p:cNvPr>
          <p:cNvSpPr>
            <a:spLocks noGrp="1"/>
          </p:cNvSpPr>
          <p:nvPr>
            <p:ph type="sldNum" sz="quarter" idx="4"/>
          </p:nvPr>
        </p:nvSpPr>
        <p:spPr/>
        <p:txBody>
          <a:bodyPr/>
          <a:lstStyle/>
          <a:p>
            <a:fld id="{3A5D3365-643E-416A-BD78-4DDB1A394954}" type="slidenum">
              <a:rPr lang="en-GB" smtClean="0"/>
              <a:pPr/>
              <a:t>16</a:t>
            </a:fld>
            <a:endParaRPr lang="en-GB" dirty="0"/>
          </a:p>
        </p:txBody>
      </p:sp>
      <p:grpSp>
        <p:nvGrpSpPr>
          <p:cNvPr id="10" name="Group 9">
            <a:extLst>
              <a:ext uri="{FF2B5EF4-FFF2-40B4-BE49-F238E27FC236}">
                <a16:creationId xmlns:a16="http://schemas.microsoft.com/office/drawing/2014/main" id="{E81B3166-0EDD-49AE-984E-22D771CD641C}"/>
              </a:ext>
            </a:extLst>
          </p:cNvPr>
          <p:cNvGrpSpPr/>
          <p:nvPr/>
        </p:nvGrpSpPr>
        <p:grpSpPr>
          <a:xfrm>
            <a:off x="180240" y="4417469"/>
            <a:ext cx="8643720" cy="1571574"/>
            <a:chOff x="180240" y="4249829"/>
            <a:chExt cx="8643720" cy="1571574"/>
          </a:xfrm>
        </p:grpSpPr>
        <p:pic>
          <p:nvPicPr>
            <p:cNvPr id="5" name="Picture 2" descr="image004">
              <a:extLst>
                <a:ext uri="{FF2B5EF4-FFF2-40B4-BE49-F238E27FC236}">
                  <a16:creationId xmlns:a16="http://schemas.microsoft.com/office/drawing/2014/main" id="{D23BD27F-5F9B-4602-920A-77F0782B4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240" y="4272058"/>
              <a:ext cx="2796866" cy="1549345"/>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image010">
              <a:extLst>
                <a:ext uri="{FF2B5EF4-FFF2-40B4-BE49-F238E27FC236}">
                  <a16:creationId xmlns:a16="http://schemas.microsoft.com/office/drawing/2014/main" id="{E5BC5620-8859-46C7-ADCB-6F6BEB11B5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68626" y="4249830"/>
              <a:ext cx="2796866" cy="157157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96C978AA-FC32-4E8A-A41D-B9DB1635C0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71050" y="4249829"/>
              <a:ext cx="2752910" cy="1549345"/>
            </a:xfrm>
            <a:prstGeom prst="rect">
              <a:avLst/>
            </a:prstGeom>
            <a:effectLst>
              <a:outerShdw blurRad="63500" sx="102000" sy="102000" algn="ctr" rotWithShape="0">
                <a:prstClr val="black">
                  <a:alpha val="40000"/>
                </a:prstClr>
              </a:outerShdw>
            </a:effectLst>
          </p:spPr>
        </p:pic>
      </p:grpSp>
      <p:pic>
        <p:nvPicPr>
          <p:cNvPr id="9" name="Picture 8">
            <a:extLst>
              <a:ext uri="{FF2B5EF4-FFF2-40B4-BE49-F238E27FC236}">
                <a16:creationId xmlns:a16="http://schemas.microsoft.com/office/drawing/2014/main" id="{E597D169-A226-4318-9822-C299924188E8}"/>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40000"/>
                    </a14:imgEffect>
                  </a14:imgLayer>
                </a14:imgProps>
              </a:ext>
            </a:extLst>
          </a:blip>
          <a:stretch>
            <a:fillRect/>
          </a:stretch>
        </p:blipFill>
        <p:spPr>
          <a:xfrm>
            <a:off x="2795633" y="5657252"/>
            <a:ext cx="3430456" cy="872984"/>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03412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240" y="370772"/>
            <a:ext cx="7886700" cy="994172"/>
          </a:xfrm>
        </p:spPr>
        <p:txBody>
          <a:bodyPr/>
          <a:lstStyle/>
          <a:p>
            <a:r>
              <a:rPr lang="en-GB" b="1" dirty="0"/>
              <a:t>The Daffodil Standards</a:t>
            </a:r>
          </a:p>
        </p:txBody>
      </p:sp>
      <p:sp>
        <p:nvSpPr>
          <p:cNvPr id="6" name="Slide Number Placeholder 5"/>
          <p:cNvSpPr>
            <a:spLocks noGrp="1"/>
          </p:cNvSpPr>
          <p:nvPr>
            <p:ph type="sldNum" sz="quarter" idx="4"/>
          </p:nvPr>
        </p:nvSpPr>
        <p:spPr/>
        <p:txBody>
          <a:bodyPr/>
          <a:lstStyle/>
          <a:p>
            <a:fld id="{3A5D3365-643E-416A-BD78-4DDB1A394954}" type="slidenum">
              <a:rPr lang="en-GB" smtClean="0"/>
              <a:pPr/>
              <a:t>17</a:t>
            </a:fld>
            <a:endParaRPr lang="en-GB" dirty="0"/>
          </a:p>
        </p:txBody>
      </p:sp>
      <p:sp>
        <p:nvSpPr>
          <p:cNvPr id="14" name="Text Placeholder 13"/>
          <p:cNvSpPr>
            <a:spLocks noGrp="1"/>
          </p:cNvSpPr>
          <p:nvPr>
            <p:ph sz="quarter" idx="12"/>
          </p:nvPr>
        </p:nvSpPr>
        <p:spPr>
          <a:xfrm>
            <a:off x="377649" y="1063415"/>
            <a:ext cx="8197042" cy="3747971"/>
          </a:xfrm>
        </p:spPr>
        <p:txBody>
          <a:bodyPr vert="horz" lIns="68580" tIns="34290" rIns="68580" bIns="34290" rtlCol="0" anchor="t">
            <a:noAutofit/>
          </a:bodyPr>
          <a:lstStyle/>
          <a:p>
            <a:pPr>
              <a:buClr>
                <a:schemeClr val="accent2"/>
              </a:buClr>
            </a:pPr>
            <a:r>
              <a:rPr lang="en-US" sz="2000" b="0" dirty="0">
                <a:cs typeface="Arial" panose="020B0604020202020204" pitchFamily="34" charset="0"/>
              </a:rPr>
              <a:t>GPs play a key role in caring for people with a terminal illness and their family </a:t>
            </a:r>
            <a:r>
              <a:rPr lang="en-US" sz="2000" b="0" dirty="0" err="1">
                <a:cs typeface="Arial" panose="020B0604020202020204" pitchFamily="34" charset="0"/>
              </a:rPr>
              <a:t>carers</a:t>
            </a:r>
            <a:r>
              <a:rPr lang="en-US" sz="2000" b="0" dirty="0">
                <a:cs typeface="Arial" panose="020B0604020202020204" pitchFamily="34" charset="0"/>
              </a:rPr>
              <a:t>. But providing that care at a consistently high level of quality can be challenging</a:t>
            </a:r>
          </a:p>
          <a:p>
            <a:pPr>
              <a:buClr>
                <a:schemeClr val="accent2"/>
              </a:buClr>
            </a:pPr>
            <a:r>
              <a:rPr lang="en-US" sz="2000" b="0" dirty="0"/>
              <a:t>Designed by </a:t>
            </a:r>
            <a:r>
              <a:rPr lang="en-US" sz="2000" b="0" dirty="0">
                <a:hlinkClick r:id="rId3"/>
              </a:rPr>
              <a:t>the Royal College of GPs and Marie Curie</a:t>
            </a:r>
            <a:r>
              <a:rPr lang="en-US" sz="2000" b="0" dirty="0"/>
              <a:t>, the </a:t>
            </a:r>
            <a:r>
              <a:rPr lang="en-US" sz="2000" b="0" dirty="0">
                <a:hlinkClick r:id="rId4"/>
              </a:rPr>
              <a:t>Daffodil Standards</a:t>
            </a:r>
            <a:r>
              <a:rPr lang="en-US" sz="2000" b="0" dirty="0"/>
              <a:t> support GP surgeries to provide better care to everyone living with a terminal illness, their families and </a:t>
            </a:r>
            <a:r>
              <a:rPr lang="en-US" sz="2000" b="0" dirty="0" err="1"/>
              <a:t>carers</a:t>
            </a:r>
            <a:endParaRPr lang="en-US" sz="2000" b="0" dirty="0">
              <a:cs typeface="Arial" panose="020B0604020202020204" pitchFamily="34" charset="0"/>
            </a:endParaRPr>
          </a:p>
          <a:p>
            <a:pPr>
              <a:buClr>
                <a:schemeClr val="accent2"/>
              </a:buClr>
            </a:pPr>
            <a:r>
              <a:rPr lang="en-US" sz="2000" b="0" dirty="0">
                <a:cs typeface="Arial" panose="020B0604020202020204" pitchFamily="34" charset="0"/>
              </a:rPr>
              <a:t>The Standards are a free, easily accessible online resource, available to all GP practices in the UK</a:t>
            </a:r>
          </a:p>
          <a:p>
            <a:pPr>
              <a:buClr>
                <a:schemeClr val="accent2"/>
              </a:buClr>
            </a:pPr>
            <a:r>
              <a:rPr lang="en-GB" sz="2000" b="0" dirty="0">
                <a:cs typeface="Arial" panose="020B0604020202020204" pitchFamily="34" charset="0"/>
              </a:rPr>
              <a:t>Hundreds of GP practices have signed up since the launch in February 2019 </a:t>
            </a:r>
          </a:p>
          <a:p>
            <a:pPr>
              <a:buClr>
                <a:schemeClr val="accent2"/>
              </a:buClr>
            </a:pPr>
            <a:r>
              <a:rPr lang="en-GB" sz="2000" b="0" dirty="0">
                <a:cs typeface="Arial" panose="020B0604020202020204" pitchFamily="34" charset="0"/>
              </a:rPr>
              <a:t>Every practice can display the Daffodil Mark to highlight their commitment to improving end of life care </a:t>
            </a:r>
          </a:p>
        </p:txBody>
      </p:sp>
      <p:pic>
        <p:nvPicPr>
          <p:cNvPr id="5" name="Picture 4">
            <a:extLst>
              <a:ext uri="{FF2B5EF4-FFF2-40B4-BE49-F238E27FC236}">
                <a16:creationId xmlns:a16="http://schemas.microsoft.com/office/drawing/2014/main" id="{942FB6DF-6F77-46E7-8206-BB92DF57E37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12125" y="149961"/>
            <a:ext cx="2931875" cy="933857"/>
          </a:xfrm>
          <a:prstGeom prst="rect">
            <a:avLst/>
          </a:prstGeom>
        </p:spPr>
      </p:pic>
      <p:pic>
        <p:nvPicPr>
          <p:cNvPr id="7" name="Picture 6">
            <a:extLst>
              <a:ext uri="{FF2B5EF4-FFF2-40B4-BE49-F238E27FC236}">
                <a16:creationId xmlns:a16="http://schemas.microsoft.com/office/drawing/2014/main" id="{6BD4A6E5-4214-4CDF-8A0E-14F9A658CA5E}"/>
              </a:ext>
            </a:extLst>
          </p:cNvPr>
          <p:cNvPicPr>
            <a:picLocks noChangeAspect="1"/>
          </p:cNvPicPr>
          <p:nvPr/>
        </p:nvPicPr>
        <p:blipFill>
          <a:blip r:embed="rId6"/>
          <a:stretch>
            <a:fillRect/>
          </a:stretch>
        </p:blipFill>
        <p:spPr>
          <a:xfrm>
            <a:off x="2349950" y="5183987"/>
            <a:ext cx="2606143" cy="1502945"/>
          </a:xfrm>
          <a:prstGeom prst="rect">
            <a:avLst/>
          </a:prstGeom>
        </p:spPr>
      </p:pic>
      <p:pic>
        <p:nvPicPr>
          <p:cNvPr id="4" name="Picture 3">
            <a:extLst>
              <a:ext uri="{FF2B5EF4-FFF2-40B4-BE49-F238E27FC236}">
                <a16:creationId xmlns:a16="http://schemas.microsoft.com/office/drawing/2014/main" id="{FCB08EF4-43EB-44B1-A5EF-A3A9A80B4F8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7750" t="5110" r="7749" b="1900"/>
          <a:stretch/>
        </p:blipFill>
        <p:spPr>
          <a:xfrm>
            <a:off x="0" y="5183987"/>
            <a:ext cx="2028266" cy="1674013"/>
          </a:xfrm>
          <a:prstGeom prst="rect">
            <a:avLst/>
          </a:prstGeom>
        </p:spPr>
      </p:pic>
      <p:pic>
        <p:nvPicPr>
          <p:cNvPr id="11" name="Picture 10">
            <a:extLst>
              <a:ext uri="{FF2B5EF4-FFF2-40B4-BE49-F238E27FC236}">
                <a16:creationId xmlns:a16="http://schemas.microsoft.com/office/drawing/2014/main" id="{466AF22C-19ED-4EF8-8A53-0FB124E0C2A8}"/>
              </a:ext>
            </a:extLst>
          </p:cNvPr>
          <p:cNvPicPr>
            <a:picLocks noChangeAspect="1"/>
          </p:cNvPicPr>
          <p:nvPr/>
        </p:nvPicPr>
        <p:blipFill rotWithShape="1">
          <a:blip r:embed="rId8"/>
          <a:srcRect l="2082" r="10764"/>
          <a:stretch/>
        </p:blipFill>
        <p:spPr>
          <a:xfrm>
            <a:off x="5277777" y="4854464"/>
            <a:ext cx="3866223" cy="2003536"/>
          </a:xfrm>
          <a:prstGeom prst="rect">
            <a:avLst/>
          </a:prstGeom>
        </p:spPr>
      </p:pic>
    </p:spTree>
    <p:extLst>
      <p:ext uri="{BB962C8B-B14F-4D97-AF65-F5344CB8AC3E}">
        <p14:creationId xmlns:p14="http://schemas.microsoft.com/office/powerpoint/2010/main" val="1183850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4DF2D-AE6B-43D2-88FF-7EC95EC39F36}"/>
              </a:ext>
            </a:extLst>
          </p:cNvPr>
          <p:cNvSpPr>
            <a:spLocks noGrp="1"/>
          </p:cNvSpPr>
          <p:nvPr>
            <p:ph type="title"/>
          </p:nvPr>
        </p:nvSpPr>
        <p:spPr/>
        <p:txBody>
          <a:bodyPr/>
          <a:lstStyle/>
          <a:p>
            <a:r>
              <a:rPr lang="en-GB" dirty="0"/>
              <a:t>Meet your MP</a:t>
            </a:r>
          </a:p>
        </p:txBody>
      </p:sp>
      <p:sp>
        <p:nvSpPr>
          <p:cNvPr id="3" name="Text Placeholder 2">
            <a:extLst>
              <a:ext uri="{FF2B5EF4-FFF2-40B4-BE49-F238E27FC236}">
                <a16:creationId xmlns:a16="http://schemas.microsoft.com/office/drawing/2014/main" id="{4AD3B27D-3041-4C78-B449-EFA88E0583E1}"/>
              </a:ext>
            </a:extLst>
          </p:cNvPr>
          <p:cNvSpPr>
            <a:spLocks noGrp="1"/>
          </p:cNvSpPr>
          <p:nvPr>
            <p:ph type="body" sz="quarter" idx="10"/>
          </p:nvPr>
        </p:nvSpPr>
        <p:spPr/>
        <p:txBody>
          <a:bodyPr/>
          <a:lstStyle/>
          <a:p>
            <a:pPr marL="0" indent="0">
              <a:buNone/>
            </a:pPr>
            <a:r>
              <a:rPr lang="en-GB" dirty="0"/>
              <a:t>The Policy and Public Affairs (PPA) Team is always keen to meet MPs in their constituencies (England) to promote Marie Curie’s work and gain support in parliament</a:t>
            </a:r>
          </a:p>
          <a:p>
            <a:pPr marL="0" indent="0">
              <a:buNone/>
            </a:pPr>
            <a:r>
              <a:rPr lang="en-GB" dirty="0"/>
              <a:t>If you would like to meet your MP in his/her constituency to speak about your volunteering activities for Marie Curie and help us promote our work in parliament and the campaigns we are running, please get in touch with Marine at </a:t>
            </a:r>
            <a:r>
              <a:rPr lang="en-GB" dirty="0">
                <a:hlinkClick r:id="rId2"/>
              </a:rPr>
              <a:t>marine.paclet@mariecurie.org.uk</a:t>
            </a:r>
            <a:endParaRPr lang="en-GB" dirty="0"/>
          </a:p>
          <a:p>
            <a:pPr marL="0" indent="0">
              <a:buNone/>
            </a:pPr>
            <a:r>
              <a:rPr lang="en-GB" dirty="0"/>
              <a:t>You will just have to come to the meeting, the PPA team will contact your MP and organise the meeting</a:t>
            </a:r>
          </a:p>
        </p:txBody>
      </p:sp>
      <p:sp>
        <p:nvSpPr>
          <p:cNvPr id="4" name="Slide Number Placeholder 3">
            <a:extLst>
              <a:ext uri="{FF2B5EF4-FFF2-40B4-BE49-F238E27FC236}">
                <a16:creationId xmlns:a16="http://schemas.microsoft.com/office/drawing/2014/main" id="{2ED16227-903B-40BA-9C01-9751F95E72F2}"/>
              </a:ext>
            </a:extLst>
          </p:cNvPr>
          <p:cNvSpPr>
            <a:spLocks noGrp="1"/>
          </p:cNvSpPr>
          <p:nvPr>
            <p:ph type="sldNum" sz="quarter" idx="4"/>
          </p:nvPr>
        </p:nvSpPr>
        <p:spPr/>
        <p:txBody>
          <a:bodyPr/>
          <a:lstStyle/>
          <a:p>
            <a:fld id="{3A5D3365-643E-416A-BD78-4DDB1A394954}" type="slidenum">
              <a:rPr lang="en-GB" smtClean="0"/>
              <a:pPr/>
              <a:t>18</a:t>
            </a:fld>
            <a:endParaRPr lang="en-GB" dirty="0"/>
          </a:p>
        </p:txBody>
      </p:sp>
    </p:spTree>
    <p:extLst>
      <p:ext uri="{BB962C8B-B14F-4D97-AF65-F5344CB8AC3E}">
        <p14:creationId xmlns:p14="http://schemas.microsoft.com/office/powerpoint/2010/main" val="2001558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281063-C4ED-4529-90ED-4AF7AD296B8C}"/>
              </a:ext>
            </a:extLst>
          </p:cNvPr>
          <p:cNvSpPr>
            <a:spLocks noGrp="1"/>
          </p:cNvSpPr>
          <p:nvPr>
            <p:ph type="title"/>
          </p:nvPr>
        </p:nvSpPr>
        <p:spPr/>
        <p:txBody>
          <a:bodyPr/>
          <a:lstStyle/>
          <a:p>
            <a:r>
              <a:rPr lang="en-GB" dirty="0"/>
              <a:t>Contacts</a:t>
            </a:r>
          </a:p>
        </p:txBody>
      </p:sp>
      <p:sp>
        <p:nvSpPr>
          <p:cNvPr id="3" name="Text Placeholder 2">
            <a:extLst>
              <a:ext uri="{FF2B5EF4-FFF2-40B4-BE49-F238E27FC236}">
                <a16:creationId xmlns:a16="http://schemas.microsoft.com/office/drawing/2014/main" id="{32212984-B28F-4F5A-86AB-1FB134D2151F}"/>
              </a:ext>
            </a:extLst>
          </p:cNvPr>
          <p:cNvSpPr>
            <a:spLocks noGrp="1"/>
          </p:cNvSpPr>
          <p:nvPr>
            <p:ph type="body" sz="quarter" idx="10"/>
          </p:nvPr>
        </p:nvSpPr>
        <p:spPr/>
        <p:txBody>
          <a:bodyPr/>
          <a:lstStyle/>
          <a:p>
            <a:pPr marL="0" indent="0">
              <a:buNone/>
            </a:pPr>
            <a:r>
              <a:rPr lang="en-GB" dirty="0"/>
              <a:t>To find out more about our latest campaigns email </a:t>
            </a:r>
            <a:r>
              <a:rPr lang="en-GB" u="sng" dirty="0">
                <a:hlinkClick r:id="rId2"/>
              </a:rPr>
              <a:t>campaigns@mariecurie.org.uk</a:t>
            </a:r>
            <a:r>
              <a:rPr lang="en-GB" dirty="0"/>
              <a:t> </a:t>
            </a:r>
            <a:br>
              <a:rPr lang="en-GB" dirty="0"/>
            </a:br>
            <a:r>
              <a:rPr lang="en-GB" dirty="0"/>
              <a:t>or visit </a:t>
            </a:r>
            <a:r>
              <a:rPr lang="en-GB" u="sng" dirty="0">
                <a:hlinkClick r:id="rId3"/>
              </a:rPr>
              <a:t>www.mariecurie.org.uk/campaigns</a:t>
            </a:r>
            <a:endParaRPr lang="en-GB" u="sng" dirty="0"/>
          </a:p>
          <a:p>
            <a:pPr marL="0" indent="0">
              <a:buNone/>
            </a:pPr>
            <a:endParaRPr lang="en-GB" dirty="0"/>
          </a:p>
          <a:p>
            <a:pPr marL="0" indent="0">
              <a:buNone/>
            </a:pPr>
            <a:r>
              <a:rPr lang="en-GB" dirty="0"/>
              <a:t>If you have any questions, please get in touch:</a:t>
            </a:r>
          </a:p>
          <a:p>
            <a:pPr marL="342900" indent="-342900">
              <a:buFont typeface="Arial" panose="020B0604020202020204" pitchFamily="34" charset="0"/>
              <a:buChar char="•"/>
            </a:pPr>
            <a:r>
              <a:rPr lang="en-GB" dirty="0"/>
              <a:t>Simon Tiller, Campaigns Manager: </a:t>
            </a:r>
            <a:r>
              <a:rPr lang="en-GB" dirty="0">
                <a:hlinkClick r:id="rId4"/>
              </a:rPr>
              <a:t>simon.tiller@mariecurie.org.uk</a:t>
            </a:r>
            <a:endParaRPr lang="en-GB" dirty="0"/>
          </a:p>
          <a:p>
            <a:pPr marL="342900" indent="-342900">
              <a:buFont typeface="Arial" panose="020B0604020202020204" pitchFamily="34" charset="0"/>
              <a:buChar char="•"/>
            </a:pPr>
            <a:r>
              <a:rPr lang="en-GB" dirty="0"/>
              <a:t>Marine Paclet, Public Affairs Officer: </a:t>
            </a:r>
            <a:r>
              <a:rPr lang="en-GB" dirty="0">
                <a:hlinkClick r:id="rId5"/>
              </a:rPr>
              <a:t>marine.paclet@mariecurie.org.uk</a:t>
            </a:r>
            <a:r>
              <a:rPr lang="en-GB" dirty="0"/>
              <a:t> </a:t>
            </a:r>
          </a:p>
        </p:txBody>
      </p:sp>
      <p:sp>
        <p:nvSpPr>
          <p:cNvPr id="4" name="Slide Number Placeholder 3">
            <a:extLst>
              <a:ext uri="{FF2B5EF4-FFF2-40B4-BE49-F238E27FC236}">
                <a16:creationId xmlns:a16="http://schemas.microsoft.com/office/drawing/2014/main" id="{A6F96039-EBF3-4934-92AA-34950AD289FA}"/>
              </a:ext>
            </a:extLst>
          </p:cNvPr>
          <p:cNvSpPr>
            <a:spLocks noGrp="1"/>
          </p:cNvSpPr>
          <p:nvPr>
            <p:ph type="sldNum" sz="quarter" idx="4"/>
          </p:nvPr>
        </p:nvSpPr>
        <p:spPr/>
        <p:txBody>
          <a:bodyPr/>
          <a:lstStyle/>
          <a:p>
            <a:fld id="{3A5D3365-643E-416A-BD78-4DDB1A394954}" type="slidenum">
              <a:rPr lang="en-GB" smtClean="0"/>
              <a:pPr/>
              <a:t>19</a:t>
            </a:fld>
            <a:endParaRPr lang="en-GB" dirty="0"/>
          </a:p>
        </p:txBody>
      </p:sp>
    </p:spTree>
    <p:extLst>
      <p:ext uri="{BB962C8B-B14F-4D97-AF65-F5344CB8AC3E}">
        <p14:creationId xmlns:p14="http://schemas.microsoft.com/office/powerpoint/2010/main" val="4127242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1A212-67CA-4CE0-A7AB-9D214F3DED05}"/>
              </a:ext>
            </a:extLst>
          </p:cNvPr>
          <p:cNvSpPr>
            <a:spLocks noGrp="1"/>
          </p:cNvSpPr>
          <p:nvPr>
            <p:ph type="title"/>
          </p:nvPr>
        </p:nvSpPr>
        <p:spPr/>
        <p:txBody>
          <a:bodyPr/>
          <a:lstStyle/>
          <a:p>
            <a:r>
              <a:rPr lang="en-GB" dirty="0"/>
              <a:t>Background</a:t>
            </a:r>
          </a:p>
        </p:txBody>
      </p:sp>
      <p:sp>
        <p:nvSpPr>
          <p:cNvPr id="3" name="Text Placeholder 2">
            <a:extLst>
              <a:ext uri="{FF2B5EF4-FFF2-40B4-BE49-F238E27FC236}">
                <a16:creationId xmlns:a16="http://schemas.microsoft.com/office/drawing/2014/main" id="{E3FFF247-8F3A-4269-8A6D-64ED7CC22A2B}"/>
              </a:ext>
            </a:extLst>
          </p:cNvPr>
          <p:cNvSpPr>
            <a:spLocks noGrp="1"/>
          </p:cNvSpPr>
          <p:nvPr>
            <p:ph type="body" sz="quarter" idx="10"/>
          </p:nvPr>
        </p:nvSpPr>
        <p:spPr>
          <a:xfrm>
            <a:off x="457201" y="1118373"/>
            <a:ext cx="8161200" cy="3430800"/>
          </a:xfrm>
        </p:spPr>
        <p:txBody>
          <a:bodyPr/>
          <a:lstStyle/>
          <a:p>
            <a:pPr marL="0" indent="0">
              <a:buNone/>
            </a:pPr>
            <a:r>
              <a:rPr lang="en-GB" dirty="0"/>
              <a:t>The Policy &amp; Public Affairs, Campaigns and PR Teams at Marie Curie work closely together to improve care and support for people at the end of life across the UK. We:</a:t>
            </a:r>
          </a:p>
          <a:p>
            <a:pPr marL="342900" indent="-342900">
              <a:buFont typeface="Arial" panose="020B0604020202020204" pitchFamily="34" charset="0"/>
              <a:buChar char="•"/>
            </a:pPr>
            <a:r>
              <a:rPr lang="en-GB" dirty="0"/>
              <a:t>Conduct policy research to evidence our campaigns and monitor the end of life care state in the UK. For instance, our reports on </a:t>
            </a:r>
            <a:r>
              <a:rPr lang="en-GB" dirty="0">
                <a:hlinkClick r:id="rId2"/>
              </a:rPr>
              <a:t>emergency admissions  </a:t>
            </a:r>
            <a:r>
              <a:rPr lang="en-GB" dirty="0"/>
              <a:t>and t</a:t>
            </a:r>
            <a:r>
              <a:rPr lang="en-US" dirty="0"/>
              <a:t>he state of </a:t>
            </a:r>
            <a:r>
              <a:rPr lang="en-US" dirty="0">
                <a:hlinkClick r:id="rId3"/>
              </a:rPr>
              <a:t>Fast Track Continuing Healthcare</a:t>
            </a:r>
            <a:r>
              <a:rPr lang="en-US" dirty="0"/>
              <a:t> in England </a:t>
            </a:r>
            <a:endParaRPr lang="en-GB" dirty="0"/>
          </a:p>
          <a:p>
            <a:pPr marL="342900" indent="-342900">
              <a:buFont typeface="Arial" panose="020B0604020202020204" pitchFamily="34" charset="0"/>
              <a:buChar char="•"/>
            </a:pPr>
            <a:r>
              <a:rPr lang="en-GB" dirty="0"/>
              <a:t>Work with our supporters who get involved by signing petitions or contacting their local MPs (Members of Parliament)</a:t>
            </a:r>
            <a:endParaRPr lang="en-GB" dirty="0">
              <a:highlight>
                <a:srgbClr val="FFFF00"/>
              </a:highlight>
            </a:endParaRPr>
          </a:p>
          <a:p>
            <a:pPr marL="342900" indent="-342900">
              <a:buFont typeface="Arial" panose="020B0604020202020204" pitchFamily="34" charset="0"/>
              <a:buChar char="•"/>
            </a:pPr>
            <a:r>
              <a:rPr lang="en-GB" dirty="0"/>
              <a:t>Work with the local and national media to raise awareness of our work and campaigns across the country</a:t>
            </a:r>
          </a:p>
          <a:p>
            <a:pPr marL="342900" indent="-342900">
              <a:buFont typeface="Arial" panose="020B0604020202020204" pitchFamily="34" charset="0"/>
              <a:buChar char="•"/>
            </a:pPr>
            <a:r>
              <a:rPr lang="en-GB" dirty="0"/>
              <a:t>Persuade governments across the UK to change and make laws and regulations which will make the experience of having a terminal illness the best it can be</a:t>
            </a:r>
          </a:p>
          <a:p>
            <a:pPr marL="342900" indent="-342900">
              <a:buFont typeface="Arial" panose="020B0604020202020204" pitchFamily="34" charset="0"/>
              <a:buChar char="•"/>
            </a:pPr>
            <a:endParaRPr lang="en-GB" dirty="0"/>
          </a:p>
          <a:p>
            <a:endParaRPr lang="en-GB" dirty="0"/>
          </a:p>
          <a:p>
            <a:r>
              <a:rPr lang="en-GB" dirty="0"/>
              <a:t>As health and social care are devolved matters, we are divided into four teams, one for each nation working with Westminster, the Scottish Parliament, the National Assembly for Wales and the Northern Ireland Assembly.</a:t>
            </a:r>
          </a:p>
          <a:p>
            <a:pPr marL="0" indent="0">
              <a:buNone/>
            </a:pPr>
            <a:endParaRPr lang="en-GB" dirty="0"/>
          </a:p>
        </p:txBody>
      </p:sp>
      <p:sp>
        <p:nvSpPr>
          <p:cNvPr id="4" name="Slide Number Placeholder 3">
            <a:extLst>
              <a:ext uri="{FF2B5EF4-FFF2-40B4-BE49-F238E27FC236}">
                <a16:creationId xmlns:a16="http://schemas.microsoft.com/office/drawing/2014/main" id="{070CBF33-6435-46B3-AAFE-9D8BB3BB63BD}"/>
              </a:ext>
            </a:extLst>
          </p:cNvPr>
          <p:cNvSpPr>
            <a:spLocks noGrp="1"/>
          </p:cNvSpPr>
          <p:nvPr>
            <p:ph type="sldNum" sz="quarter" idx="4"/>
          </p:nvPr>
        </p:nvSpPr>
        <p:spPr/>
        <p:txBody>
          <a:bodyPr/>
          <a:lstStyle/>
          <a:p>
            <a:fld id="{3A5D3365-643E-416A-BD78-4DDB1A394954}" type="slidenum">
              <a:rPr lang="en-GB" smtClean="0"/>
              <a:pPr/>
              <a:t>2</a:t>
            </a:fld>
            <a:endParaRPr lang="en-GB" dirty="0"/>
          </a:p>
        </p:txBody>
      </p:sp>
    </p:spTree>
    <p:extLst>
      <p:ext uri="{BB962C8B-B14F-4D97-AF65-F5344CB8AC3E}">
        <p14:creationId xmlns:p14="http://schemas.microsoft.com/office/powerpoint/2010/main" val="34333398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84780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0F562-BD0A-4A51-B512-F14F9C4FBCB5}"/>
              </a:ext>
            </a:extLst>
          </p:cNvPr>
          <p:cNvSpPr>
            <a:spLocks noGrp="1"/>
          </p:cNvSpPr>
          <p:nvPr>
            <p:ph type="title"/>
          </p:nvPr>
        </p:nvSpPr>
        <p:spPr/>
        <p:txBody>
          <a:bodyPr/>
          <a:lstStyle/>
          <a:p>
            <a:r>
              <a:rPr lang="en-GB" dirty="0"/>
              <a:t>Marie Curie Campaigns</a:t>
            </a:r>
          </a:p>
        </p:txBody>
      </p:sp>
      <p:sp>
        <p:nvSpPr>
          <p:cNvPr id="3" name="Text Placeholder 2">
            <a:extLst>
              <a:ext uri="{FF2B5EF4-FFF2-40B4-BE49-F238E27FC236}">
                <a16:creationId xmlns:a16="http://schemas.microsoft.com/office/drawing/2014/main" id="{01B27857-26E6-42DB-928B-5AF96DB7B363}"/>
              </a:ext>
            </a:extLst>
          </p:cNvPr>
          <p:cNvSpPr>
            <a:spLocks noGrp="1"/>
          </p:cNvSpPr>
          <p:nvPr>
            <p:ph type="body" sz="quarter" idx="10"/>
          </p:nvPr>
        </p:nvSpPr>
        <p:spPr/>
        <p:txBody>
          <a:bodyPr/>
          <a:lstStyle/>
          <a:p>
            <a:pPr marL="0" indent="0">
              <a:buNone/>
            </a:pPr>
            <a:r>
              <a:rPr lang="en-GB" dirty="0"/>
              <a:t>Our recent and current campaigns:</a:t>
            </a:r>
          </a:p>
          <a:p>
            <a:pPr marL="342900" indent="-342900">
              <a:buFont typeface="Arial" panose="020B0604020202020204" pitchFamily="34" charset="0"/>
              <a:buChar char="•"/>
            </a:pPr>
            <a:r>
              <a:rPr lang="en-GB" dirty="0"/>
              <a:t>NHS England 10 year plan</a:t>
            </a:r>
          </a:p>
          <a:p>
            <a:pPr marL="342900" indent="-342900">
              <a:buFont typeface="Arial" panose="020B0604020202020204" pitchFamily="34" charset="0"/>
              <a:buChar char="•"/>
            </a:pPr>
            <a:r>
              <a:rPr lang="en-US" dirty="0"/>
              <a:t>‘Scrap 6 months’ benefits campaign</a:t>
            </a:r>
          </a:p>
          <a:p>
            <a:pPr marL="342900" indent="-342900">
              <a:buFont typeface="Arial" panose="020B0604020202020204" pitchFamily="34" charset="0"/>
              <a:buChar char="•"/>
            </a:pPr>
            <a:r>
              <a:rPr lang="en-US" dirty="0"/>
              <a:t>Daffodil Standards</a:t>
            </a:r>
            <a:endParaRPr lang="en-GB" dirty="0"/>
          </a:p>
        </p:txBody>
      </p:sp>
      <p:sp>
        <p:nvSpPr>
          <p:cNvPr id="4" name="Slide Number Placeholder 3">
            <a:extLst>
              <a:ext uri="{FF2B5EF4-FFF2-40B4-BE49-F238E27FC236}">
                <a16:creationId xmlns:a16="http://schemas.microsoft.com/office/drawing/2014/main" id="{F62702EA-45FE-4272-8BB3-10493F9CDE2C}"/>
              </a:ext>
            </a:extLst>
          </p:cNvPr>
          <p:cNvSpPr>
            <a:spLocks noGrp="1"/>
          </p:cNvSpPr>
          <p:nvPr>
            <p:ph type="sldNum" sz="quarter" idx="4"/>
          </p:nvPr>
        </p:nvSpPr>
        <p:spPr/>
        <p:txBody>
          <a:bodyPr/>
          <a:lstStyle/>
          <a:p>
            <a:fld id="{3A5D3365-643E-416A-BD78-4DDB1A394954}" type="slidenum">
              <a:rPr lang="en-GB" smtClean="0"/>
              <a:pPr/>
              <a:t>3</a:t>
            </a:fld>
            <a:endParaRPr lang="en-GB" dirty="0"/>
          </a:p>
        </p:txBody>
      </p:sp>
    </p:spTree>
    <p:extLst>
      <p:ext uri="{BB962C8B-B14F-4D97-AF65-F5344CB8AC3E}">
        <p14:creationId xmlns:p14="http://schemas.microsoft.com/office/powerpoint/2010/main" val="35871302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6E4E74-9D1E-45E4-9DBE-B110E7009A27}"/>
              </a:ext>
            </a:extLst>
          </p:cNvPr>
          <p:cNvSpPr>
            <a:spLocks noGrp="1"/>
          </p:cNvSpPr>
          <p:nvPr>
            <p:ph type="title"/>
          </p:nvPr>
        </p:nvSpPr>
        <p:spPr/>
        <p:txBody>
          <a:bodyPr/>
          <a:lstStyle/>
          <a:p>
            <a:r>
              <a:rPr lang="en-GB" dirty="0"/>
              <a:t>NHS England 10 year plan</a:t>
            </a:r>
            <a:br>
              <a:rPr lang="en-GB" dirty="0"/>
            </a:br>
            <a:endParaRPr lang="en-GB" dirty="0"/>
          </a:p>
        </p:txBody>
      </p:sp>
      <p:sp>
        <p:nvSpPr>
          <p:cNvPr id="3" name="Text Placeholder 2">
            <a:extLst>
              <a:ext uri="{FF2B5EF4-FFF2-40B4-BE49-F238E27FC236}">
                <a16:creationId xmlns:a16="http://schemas.microsoft.com/office/drawing/2014/main" id="{CEF9B813-08C8-4665-9721-7A8B828AF6DB}"/>
              </a:ext>
            </a:extLst>
          </p:cNvPr>
          <p:cNvSpPr>
            <a:spLocks noGrp="1"/>
          </p:cNvSpPr>
          <p:nvPr>
            <p:ph type="body" sz="quarter" idx="10"/>
          </p:nvPr>
        </p:nvSpPr>
        <p:spPr>
          <a:xfrm>
            <a:off x="491400" y="1351174"/>
            <a:ext cx="8161200" cy="3430800"/>
          </a:xfrm>
        </p:spPr>
        <p:txBody>
          <a:bodyPr/>
          <a:lstStyle/>
          <a:p>
            <a:pPr marL="0" indent="0">
              <a:buNone/>
            </a:pPr>
            <a:r>
              <a:rPr lang="en-US" dirty="0"/>
              <a:t>Over five million people in England will die in the next 10 years. Every one of them deserves the very best care at the end of their lives. Yet unbelievably, we heard in 2018 that a new long term plan for the NHS in England would not </a:t>
            </a:r>
            <a:r>
              <a:rPr lang="en-US" dirty="0" err="1"/>
              <a:t>prioritise</a:t>
            </a:r>
            <a:r>
              <a:rPr lang="en-US" dirty="0"/>
              <a:t> end of life care  </a:t>
            </a:r>
          </a:p>
          <a:p>
            <a:pPr marL="0" indent="0">
              <a:buNone/>
            </a:pPr>
            <a:r>
              <a:rPr lang="en-US" dirty="0"/>
              <a:t>In response we launched a campaign to make sure that care for dying people would be a key part of the plan</a:t>
            </a:r>
          </a:p>
          <a:p>
            <a:pPr marL="0" indent="0">
              <a:buNone/>
            </a:pPr>
            <a:r>
              <a:rPr lang="en-US" dirty="0"/>
              <a:t>Over 1,400 Marie Curie supporters contacted their MPs and asked them to act - </a:t>
            </a:r>
            <a:r>
              <a:rPr lang="en-GB" dirty="0"/>
              <a:t>we reach 8/9 out of 10 MPs with the campaign!</a:t>
            </a:r>
            <a:r>
              <a:rPr lang="en-US" dirty="0"/>
              <a:t> MPs then raised the issue in parliament and in conversations with government ministers</a:t>
            </a:r>
          </a:p>
          <a:p>
            <a:pPr marL="0" indent="0">
              <a:buNone/>
            </a:pPr>
            <a:r>
              <a:rPr lang="en-US" dirty="0"/>
              <a:t>We also raised the issue directly with the media, Ministers and the NHS to ask them to </a:t>
            </a:r>
            <a:r>
              <a:rPr lang="en-US" dirty="0" err="1"/>
              <a:t>prioritise</a:t>
            </a:r>
            <a:r>
              <a:rPr lang="en-US" dirty="0"/>
              <a:t> end of life care. See Jane Collins’ </a:t>
            </a:r>
            <a:r>
              <a:rPr lang="en-US" dirty="0">
                <a:hlinkClick r:id="rId2"/>
              </a:rPr>
              <a:t>open letter</a:t>
            </a:r>
            <a:r>
              <a:rPr lang="en-US" dirty="0"/>
              <a:t> to NHS Chief Executive Simon Stevens</a:t>
            </a:r>
          </a:p>
          <a:p>
            <a:pPr marL="0" indent="0">
              <a:buNone/>
            </a:pPr>
            <a:endParaRPr lang="en-GB" dirty="0"/>
          </a:p>
        </p:txBody>
      </p:sp>
      <p:sp>
        <p:nvSpPr>
          <p:cNvPr id="4" name="Slide Number Placeholder 3">
            <a:extLst>
              <a:ext uri="{FF2B5EF4-FFF2-40B4-BE49-F238E27FC236}">
                <a16:creationId xmlns:a16="http://schemas.microsoft.com/office/drawing/2014/main" id="{B0296EF8-C461-4F00-B0F5-8298F1BE05C5}"/>
              </a:ext>
            </a:extLst>
          </p:cNvPr>
          <p:cNvSpPr>
            <a:spLocks noGrp="1"/>
          </p:cNvSpPr>
          <p:nvPr>
            <p:ph type="sldNum" sz="quarter" idx="4"/>
          </p:nvPr>
        </p:nvSpPr>
        <p:spPr/>
        <p:txBody>
          <a:bodyPr/>
          <a:lstStyle/>
          <a:p>
            <a:fld id="{3A5D3365-643E-416A-BD78-4DDB1A394954}" type="slidenum">
              <a:rPr lang="en-GB" smtClean="0"/>
              <a:pPr/>
              <a:t>4</a:t>
            </a:fld>
            <a:endParaRPr lang="en-GB" dirty="0"/>
          </a:p>
        </p:txBody>
      </p:sp>
    </p:spTree>
    <p:extLst>
      <p:ext uri="{BB962C8B-B14F-4D97-AF65-F5344CB8AC3E}">
        <p14:creationId xmlns:p14="http://schemas.microsoft.com/office/powerpoint/2010/main" val="3247078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17636-EB9B-4335-AD52-D41D04342E39}"/>
              </a:ext>
            </a:extLst>
          </p:cNvPr>
          <p:cNvSpPr>
            <a:spLocks noGrp="1"/>
          </p:cNvSpPr>
          <p:nvPr>
            <p:ph type="title"/>
          </p:nvPr>
        </p:nvSpPr>
        <p:spPr/>
        <p:txBody>
          <a:bodyPr/>
          <a:lstStyle/>
          <a:p>
            <a:r>
              <a:rPr lang="en-GB" dirty="0"/>
              <a:t>NHS England 10 year plan</a:t>
            </a:r>
          </a:p>
        </p:txBody>
      </p:sp>
      <p:sp>
        <p:nvSpPr>
          <p:cNvPr id="3" name="Text Placeholder 2">
            <a:extLst>
              <a:ext uri="{FF2B5EF4-FFF2-40B4-BE49-F238E27FC236}">
                <a16:creationId xmlns:a16="http://schemas.microsoft.com/office/drawing/2014/main" id="{12A7F9C9-4203-4084-9C0B-9695A01DD64C}"/>
              </a:ext>
            </a:extLst>
          </p:cNvPr>
          <p:cNvSpPr>
            <a:spLocks noGrp="1"/>
          </p:cNvSpPr>
          <p:nvPr>
            <p:ph type="body" sz="quarter" idx="10"/>
          </p:nvPr>
        </p:nvSpPr>
        <p:spPr/>
        <p:txBody>
          <a:bodyPr/>
          <a:lstStyle/>
          <a:p>
            <a:pPr marL="0" indent="0">
              <a:buNone/>
            </a:pPr>
            <a:r>
              <a:rPr lang="en-US" dirty="0"/>
              <a:t>We are pleased to report that when the NHS plan was published in January 2019, it included key commitments to improve end of life care</a:t>
            </a:r>
          </a:p>
          <a:p>
            <a:pPr marL="0" indent="0">
              <a:buNone/>
            </a:pPr>
            <a:r>
              <a:rPr lang="en-US" dirty="0"/>
              <a:t>This would not have happened without our campaign and the action taken by Marie Curie supporters</a:t>
            </a:r>
          </a:p>
          <a:p>
            <a:endParaRPr lang="en-GB" dirty="0"/>
          </a:p>
        </p:txBody>
      </p:sp>
      <p:sp>
        <p:nvSpPr>
          <p:cNvPr id="4" name="Slide Number Placeholder 3">
            <a:extLst>
              <a:ext uri="{FF2B5EF4-FFF2-40B4-BE49-F238E27FC236}">
                <a16:creationId xmlns:a16="http://schemas.microsoft.com/office/drawing/2014/main" id="{3FBBBB5A-4CFA-4DB6-9835-24A6FAE5A48F}"/>
              </a:ext>
            </a:extLst>
          </p:cNvPr>
          <p:cNvSpPr>
            <a:spLocks noGrp="1"/>
          </p:cNvSpPr>
          <p:nvPr>
            <p:ph type="sldNum" sz="quarter" idx="4"/>
          </p:nvPr>
        </p:nvSpPr>
        <p:spPr/>
        <p:txBody>
          <a:bodyPr/>
          <a:lstStyle/>
          <a:p>
            <a:fld id="{3A5D3365-643E-416A-BD78-4DDB1A394954}" type="slidenum">
              <a:rPr lang="en-GB" smtClean="0"/>
              <a:pPr/>
              <a:t>5</a:t>
            </a:fld>
            <a:endParaRPr lang="en-GB" dirty="0"/>
          </a:p>
        </p:txBody>
      </p:sp>
      <p:pic>
        <p:nvPicPr>
          <p:cNvPr id="5" name="Picture 4">
            <a:extLst>
              <a:ext uri="{FF2B5EF4-FFF2-40B4-BE49-F238E27FC236}">
                <a16:creationId xmlns:a16="http://schemas.microsoft.com/office/drawing/2014/main" id="{AF0CCE7D-2788-42AA-9EFE-662AB131A3E2}"/>
              </a:ext>
            </a:extLst>
          </p:cNvPr>
          <p:cNvPicPr>
            <a:picLocks noChangeAspect="1"/>
          </p:cNvPicPr>
          <p:nvPr/>
        </p:nvPicPr>
        <p:blipFill>
          <a:blip r:embed="rId2"/>
          <a:stretch>
            <a:fillRect/>
          </a:stretch>
        </p:blipFill>
        <p:spPr>
          <a:xfrm>
            <a:off x="983887" y="3385391"/>
            <a:ext cx="6877976" cy="2192877"/>
          </a:xfrm>
          <a:prstGeom prst="rect">
            <a:avLst/>
          </a:prstGeom>
        </p:spPr>
      </p:pic>
    </p:spTree>
    <p:extLst>
      <p:ext uri="{BB962C8B-B14F-4D97-AF65-F5344CB8AC3E}">
        <p14:creationId xmlns:p14="http://schemas.microsoft.com/office/powerpoint/2010/main" val="2367358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D2F4D6-B00E-45E9-A7A6-7871927FC7BE}"/>
              </a:ext>
            </a:extLst>
          </p:cNvPr>
          <p:cNvSpPr>
            <a:spLocks noGrp="1"/>
          </p:cNvSpPr>
          <p:nvPr>
            <p:ph type="title"/>
          </p:nvPr>
        </p:nvSpPr>
        <p:spPr/>
        <p:txBody>
          <a:bodyPr/>
          <a:lstStyle/>
          <a:p>
            <a:r>
              <a:rPr lang="en-US" dirty="0"/>
              <a:t>‘Scrap 6 months’ benefits campaign</a:t>
            </a:r>
            <a:endParaRPr lang="en-GB" dirty="0"/>
          </a:p>
        </p:txBody>
      </p:sp>
      <p:sp>
        <p:nvSpPr>
          <p:cNvPr id="3" name="Text Placeholder 2">
            <a:extLst>
              <a:ext uri="{FF2B5EF4-FFF2-40B4-BE49-F238E27FC236}">
                <a16:creationId xmlns:a16="http://schemas.microsoft.com/office/drawing/2014/main" id="{33ABA16E-A54D-4886-88D9-173D7C1FA951}"/>
              </a:ext>
            </a:extLst>
          </p:cNvPr>
          <p:cNvSpPr>
            <a:spLocks noGrp="1"/>
          </p:cNvSpPr>
          <p:nvPr>
            <p:ph type="body" sz="quarter" idx="10"/>
          </p:nvPr>
        </p:nvSpPr>
        <p:spPr>
          <a:xfrm>
            <a:off x="612240" y="1351174"/>
            <a:ext cx="8161200" cy="3430800"/>
          </a:xfrm>
        </p:spPr>
        <p:txBody>
          <a:bodyPr/>
          <a:lstStyle/>
          <a:p>
            <a:pPr marL="0" indent="0">
              <a:buNone/>
            </a:pPr>
            <a:r>
              <a:rPr lang="en-US" dirty="0"/>
              <a:t>Every day 10 people die while waiting for a decision on their benefits. Many more dying people spend months wading through red tape to get the financial support they need</a:t>
            </a:r>
          </a:p>
          <a:p>
            <a:pPr marL="0" indent="0">
              <a:buNone/>
            </a:pPr>
            <a:r>
              <a:rPr lang="en-US" dirty="0"/>
              <a:t>Instead of enjoying life with their loved ones, dying people have to spend time filling in forms and attending interviews with benefits advisors. Some must even go to coaching sessions aimed at getting them back to work</a:t>
            </a:r>
          </a:p>
          <a:p>
            <a:pPr marL="0" indent="0">
              <a:buNone/>
            </a:pPr>
            <a:r>
              <a:rPr lang="en-US" dirty="0"/>
              <a:t>People can only get quick and easy access to benefits if a doctor or nurse says they have less than six months to live. Yet many have unpredictable illnesses and so are facing a mountain of red tape instead</a:t>
            </a:r>
          </a:p>
          <a:p>
            <a:pPr marL="0" indent="0">
              <a:buNone/>
            </a:pPr>
            <a:endParaRPr lang="en-US" dirty="0"/>
          </a:p>
          <a:p>
            <a:endParaRPr lang="en-GB" dirty="0"/>
          </a:p>
        </p:txBody>
      </p:sp>
      <p:sp>
        <p:nvSpPr>
          <p:cNvPr id="4" name="Slide Number Placeholder 3">
            <a:extLst>
              <a:ext uri="{FF2B5EF4-FFF2-40B4-BE49-F238E27FC236}">
                <a16:creationId xmlns:a16="http://schemas.microsoft.com/office/drawing/2014/main" id="{E25E5928-2A93-447D-A971-7039A3306468}"/>
              </a:ext>
            </a:extLst>
          </p:cNvPr>
          <p:cNvSpPr>
            <a:spLocks noGrp="1"/>
          </p:cNvSpPr>
          <p:nvPr>
            <p:ph type="sldNum" sz="quarter" idx="4"/>
          </p:nvPr>
        </p:nvSpPr>
        <p:spPr/>
        <p:txBody>
          <a:bodyPr/>
          <a:lstStyle/>
          <a:p>
            <a:fld id="{3A5D3365-643E-416A-BD78-4DDB1A394954}" type="slidenum">
              <a:rPr lang="en-GB" smtClean="0"/>
              <a:pPr/>
              <a:t>6</a:t>
            </a:fld>
            <a:endParaRPr lang="en-GB" dirty="0"/>
          </a:p>
        </p:txBody>
      </p:sp>
    </p:spTree>
    <p:extLst>
      <p:ext uri="{BB962C8B-B14F-4D97-AF65-F5344CB8AC3E}">
        <p14:creationId xmlns:p14="http://schemas.microsoft.com/office/powerpoint/2010/main" val="4178106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39F80-8DF2-499A-BD23-4C09D88EC619}"/>
              </a:ext>
            </a:extLst>
          </p:cNvPr>
          <p:cNvSpPr>
            <a:spLocks noGrp="1"/>
          </p:cNvSpPr>
          <p:nvPr>
            <p:ph type="title"/>
          </p:nvPr>
        </p:nvSpPr>
        <p:spPr/>
        <p:txBody>
          <a:bodyPr/>
          <a:lstStyle/>
          <a:p>
            <a:r>
              <a:rPr lang="en-US" dirty="0"/>
              <a:t>‘Scrap 6 months’ benefits campaign</a:t>
            </a:r>
            <a:endParaRPr lang="en-GB" dirty="0"/>
          </a:p>
        </p:txBody>
      </p:sp>
      <p:sp>
        <p:nvSpPr>
          <p:cNvPr id="3" name="Text Placeholder 2">
            <a:extLst>
              <a:ext uri="{FF2B5EF4-FFF2-40B4-BE49-F238E27FC236}">
                <a16:creationId xmlns:a16="http://schemas.microsoft.com/office/drawing/2014/main" id="{70CE75AC-94D8-4985-A6C5-F5A60941F0BB}"/>
              </a:ext>
            </a:extLst>
          </p:cNvPr>
          <p:cNvSpPr>
            <a:spLocks noGrp="1"/>
          </p:cNvSpPr>
          <p:nvPr>
            <p:ph type="body" sz="quarter" idx="10"/>
          </p:nvPr>
        </p:nvSpPr>
        <p:spPr/>
        <p:txBody>
          <a:bodyPr/>
          <a:lstStyle/>
          <a:p>
            <a:pPr marL="0" indent="0">
              <a:buNone/>
            </a:pPr>
            <a:r>
              <a:rPr lang="en-US" dirty="0"/>
              <a:t>Marie Curie is working with the Motor </a:t>
            </a:r>
            <a:r>
              <a:rPr lang="en-US" dirty="0" err="1"/>
              <a:t>Neurone</a:t>
            </a:r>
            <a:r>
              <a:rPr lang="en-US" dirty="0"/>
              <a:t> Disease (MND) Association to call for a change to the law. The change would remove the six-month rule and give everyone facing terminal illness fast access to the benefits they need</a:t>
            </a:r>
          </a:p>
          <a:p>
            <a:pPr marL="0" indent="0">
              <a:buNone/>
            </a:pPr>
            <a:r>
              <a:rPr lang="en-GB" dirty="0"/>
              <a:t>In Scotland, we have successfully campaigned to change legislation so that doctors will soon be able to use their clinical judgment (alongside Government-issued guidance) to determine who should be considered terminally ill</a:t>
            </a:r>
          </a:p>
          <a:p>
            <a:endParaRPr lang="en-GB" dirty="0"/>
          </a:p>
        </p:txBody>
      </p:sp>
      <p:sp>
        <p:nvSpPr>
          <p:cNvPr id="4" name="Slide Number Placeholder 3">
            <a:extLst>
              <a:ext uri="{FF2B5EF4-FFF2-40B4-BE49-F238E27FC236}">
                <a16:creationId xmlns:a16="http://schemas.microsoft.com/office/drawing/2014/main" id="{09D7A16A-64F6-4D3A-B187-0A9161EC7A95}"/>
              </a:ext>
            </a:extLst>
          </p:cNvPr>
          <p:cNvSpPr>
            <a:spLocks noGrp="1"/>
          </p:cNvSpPr>
          <p:nvPr>
            <p:ph type="sldNum" sz="quarter" idx="4"/>
          </p:nvPr>
        </p:nvSpPr>
        <p:spPr/>
        <p:txBody>
          <a:bodyPr/>
          <a:lstStyle/>
          <a:p>
            <a:fld id="{3A5D3365-643E-416A-BD78-4DDB1A394954}" type="slidenum">
              <a:rPr lang="en-GB" smtClean="0"/>
              <a:pPr/>
              <a:t>7</a:t>
            </a:fld>
            <a:endParaRPr lang="en-GB" dirty="0"/>
          </a:p>
        </p:txBody>
      </p:sp>
    </p:spTree>
    <p:extLst>
      <p:ext uri="{BB962C8B-B14F-4D97-AF65-F5344CB8AC3E}">
        <p14:creationId xmlns:p14="http://schemas.microsoft.com/office/powerpoint/2010/main" val="34735686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E24791-F5D5-4E3B-94EE-FF46AA1C6D8A}"/>
              </a:ext>
            </a:extLst>
          </p:cNvPr>
          <p:cNvSpPr>
            <a:spLocks noGrp="1"/>
          </p:cNvSpPr>
          <p:nvPr>
            <p:ph type="title"/>
          </p:nvPr>
        </p:nvSpPr>
        <p:spPr/>
        <p:txBody>
          <a:bodyPr/>
          <a:lstStyle/>
          <a:p>
            <a:r>
              <a:rPr lang="en-US" sz="2800" dirty="0"/>
              <a:t>‘Scrap 6 months’ benefits campaign</a:t>
            </a:r>
            <a:endParaRPr lang="en-GB" dirty="0"/>
          </a:p>
        </p:txBody>
      </p:sp>
      <p:sp>
        <p:nvSpPr>
          <p:cNvPr id="3" name="Text Placeholder 2">
            <a:extLst>
              <a:ext uri="{FF2B5EF4-FFF2-40B4-BE49-F238E27FC236}">
                <a16:creationId xmlns:a16="http://schemas.microsoft.com/office/drawing/2014/main" id="{991320F8-9636-459B-A389-5E20D0F591B6}"/>
              </a:ext>
            </a:extLst>
          </p:cNvPr>
          <p:cNvSpPr>
            <a:spLocks noGrp="1"/>
          </p:cNvSpPr>
          <p:nvPr>
            <p:ph type="body" sz="quarter" idx="10"/>
          </p:nvPr>
        </p:nvSpPr>
        <p:spPr>
          <a:xfrm>
            <a:off x="457200" y="1544400"/>
            <a:ext cx="4540102" cy="3430800"/>
          </a:xfrm>
        </p:spPr>
        <p:txBody>
          <a:bodyPr/>
          <a:lstStyle/>
          <a:p>
            <a:pPr marL="0" indent="0">
              <a:buNone/>
            </a:pPr>
            <a:r>
              <a:rPr lang="en-GB" dirty="0"/>
              <a:t>At the beginning of 2019, we launched a petition to ask people to support our campaign to remove the 6 months’ time limit</a:t>
            </a:r>
          </a:p>
          <a:p>
            <a:endParaRPr lang="en-GB" dirty="0"/>
          </a:p>
        </p:txBody>
      </p:sp>
      <p:sp>
        <p:nvSpPr>
          <p:cNvPr id="4" name="Slide Number Placeholder 3">
            <a:extLst>
              <a:ext uri="{FF2B5EF4-FFF2-40B4-BE49-F238E27FC236}">
                <a16:creationId xmlns:a16="http://schemas.microsoft.com/office/drawing/2014/main" id="{D5509FE1-783D-4FA1-94ED-61E3FE91F7DF}"/>
              </a:ext>
            </a:extLst>
          </p:cNvPr>
          <p:cNvSpPr>
            <a:spLocks noGrp="1"/>
          </p:cNvSpPr>
          <p:nvPr>
            <p:ph type="sldNum" sz="quarter" idx="4"/>
          </p:nvPr>
        </p:nvSpPr>
        <p:spPr/>
        <p:txBody>
          <a:bodyPr/>
          <a:lstStyle/>
          <a:p>
            <a:fld id="{3A5D3365-643E-416A-BD78-4DDB1A394954}" type="slidenum">
              <a:rPr lang="en-GB" smtClean="0"/>
              <a:pPr/>
              <a:t>8</a:t>
            </a:fld>
            <a:endParaRPr lang="en-GB" dirty="0"/>
          </a:p>
        </p:txBody>
      </p:sp>
      <p:pic>
        <p:nvPicPr>
          <p:cNvPr id="5" name="Picture 4">
            <a:extLst>
              <a:ext uri="{FF2B5EF4-FFF2-40B4-BE49-F238E27FC236}">
                <a16:creationId xmlns:a16="http://schemas.microsoft.com/office/drawing/2014/main" id="{44EE0DFC-09D6-4C9E-835E-23E7DAE582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01819" y="1544400"/>
            <a:ext cx="3629234" cy="3629234"/>
          </a:xfrm>
          <a:prstGeom prst="rect">
            <a:avLst/>
          </a:prstGeom>
        </p:spPr>
      </p:pic>
    </p:spTree>
    <p:extLst>
      <p:ext uri="{BB962C8B-B14F-4D97-AF65-F5344CB8AC3E}">
        <p14:creationId xmlns:p14="http://schemas.microsoft.com/office/powerpoint/2010/main" val="6414592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2E1544E-04B8-40B6-809B-96057F8D3007}"/>
              </a:ext>
            </a:extLst>
          </p:cNvPr>
          <p:cNvSpPr>
            <a:spLocks noGrp="1"/>
          </p:cNvSpPr>
          <p:nvPr>
            <p:ph type="sldNum" sz="quarter" idx="4"/>
          </p:nvPr>
        </p:nvSpPr>
        <p:spPr/>
        <p:txBody>
          <a:bodyPr/>
          <a:lstStyle/>
          <a:p>
            <a:fld id="{3A5D3365-643E-416A-BD78-4DDB1A394954}" type="slidenum">
              <a:rPr lang="en-GB" smtClean="0"/>
              <a:pPr/>
              <a:t>9</a:t>
            </a:fld>
            <a:endParaRPr lang="en-GB" dirty="0"/>
          </a:p>
        </p:txBody>
      </p:sp>
      <p:sp>
        <p:nvSpPr>
          <p:cNvPr id="4" name="Content Placeholder 3">
            <a:extLst>
              <a:ext uri="{FF2B5EF4-FFF2-40B4-BE49-F238E27FC236}">
                <a16:creationId xmlns:a16="http://schemas.microsoft.com/office/drawing/2014/main" id="{ADB2647E-B231-4171-8ECF-544FF9838BE2}"/>
              </a:ext>
            </a:extLst>
          </p:cNvPr>
          <p:cNvSpPr>
            <a:spLocks noGrp="1"/>
          </p:cNvSpPr>
          <p:nvPr>
            <p:ph sz="quarter" idx="12"/>
          </p:nvPr>
        </p:nvSpPr>
        <p:spPr>
          <a:xfrm>
            <a:off x="457200" y="1544638"/>
            <a:ext cx="2971800" cy="3430587"/>
          </a:xfrm>
        </p:spPr>
        <p:txBody>
          <a:bodyPr/>
          <a:lstStyle/>
          <a:p>
            <a:r>
              <a:rPr lang="en-GB" sz="2000" b="0" dirty="0"/>
              <a:t>Here are a few comments we received through the petition</a:t>
            </a:r>
          </a:p>
        </p:txBody>
      </p:sp>
      <p:pic>
        <p:nvPicPr>
          <p:cNvPr id="6" name="Picture 5">
            <a:extLst>
              <a:ext uri="{FF2B5EF4-FFF2-40B4-BE49-F238E27FC236}">
                <a16:creationId xmlns:a16="http://schemas.microsoft.com/office/drawing/2014/main" id="{916131BC-0ABE-44B5-B1A8-40409212252B}"/>
              </a:ext>
            </a:extLst>
          </p:cNvPr>
          <p:cNvPicPr>
            <a:picLocks noChangeAspect="1"/>
          </p:cNvPicPr>
          <p:nvPr/>
        </p:nvPicPr>
        <p:blipFill>
          <a:blip r:embed="rId2"/>
          <a:stretch>
            <a:fillRect/>
          </a:stretch>
        </p:blipFill>
        <p:spPr>
          <a:xfrm>
            <a:off x="4221314" y="1174756"/>
            <a:ext cx="4397087" cy="4808030"/>
          </a:xfrm>
          <a:prstGeom prst="rect">
            <a:avLst/>
          </a:prstGeom>
        </p:spPr>
      </p:pic>
      <p:sp>
        <p:nvSpPr>
          <p:cNvPr id="8" name="Title 1">
            <a:extLst>
              <a:ext uri="{FF2B5EF4-FFF2-40B4-BE49-F238E27FC236}">
                <a16:creationId xmlns:a16="http://schemas.microsoft.com/office/drawing/2014/main" id="{79A7B897-9D48-43CE-BB3A-B7038D8AEE7A}"/>
              </a:ext>
            </a:extLst>
          </p:cNvPr>
          <p:cNvSpPr>
            <a:spLocks noGrp="1"/>
          </p:cNvSpPr>
          <p:nvPr>
            <p:ph type="title"/>
          </p:nvPr>
        </p:nvSpPr>
        <p:spPr>
          <a:xfrm>
            <a:off x="457201" y="446400"/>
            <a:ext cx="8161200" cy="904774"/>
          </a:xfrm>
        </p:spPr>
        <p:txBody>
          <a:bodyPr/>
          <a:lstStyle/>
          <a:p>
            <a:r>
              <a:rPr lang="en-US" sz="2800" dirty="0"/>
              <a:t>‘Scrap 6 months’ benefits campaign</a:t>
            </a:r>
            <a:endParaRPr lang="en-GB" dirty="0"/>
          </a:p>
        </p:txBody>
      </p:sp>
    </p:spTree>
    <p:extLst>
      <p:ext uri="{BB962C8B-B14F-4D97-AF65-F5344CB8AC3E}">
        <p14:creationId xmlns:p14="http://schemas.microsoft.com/office/powerpoint/2010/main" val="2020801972"/>
      </p:ext>
    </p:extLst>
  </p:cSld>
  <p:clrMapOvr>
    <a:masterClrMapping/>
  </p:clrMapOvr>
</p:sld>
</file>

<file path=ppt/theme/theme1.xml><?xml version="1.0" encoding="utf-8"?>
<a:theme xmlns:a="http://schemas.openxmlformats.org/drawingml/2006/main" name="Marie_Curie_10_colours">
  <a:themeElements>
    <a:clrScheme name="Marie_Curie_10_colours">
      <a:dk1>
        <a:srgbClr val="414042"/>
      </a:dk1>
      <a:lt1>
        <a:sysClr val="window" lastClr="FFFFFF"/>
      </a:lt1>
      <a:dk2>
        <a:srgbClr val="FFCD00"/>
      </a:dk2>
      <a:lt2>
        <a:srgbClr val="969696"/>
      </a:lt2>
      <a:accent1>
        <a:srgbClr val="0065BD"/>
      </a:accent1>
      <a:accent2>
        <a:srgbClr val="FF9E1B"/>
      </a:accent2>
      <a:accent3>
        <a:srgbClr val="0097A9"/>
      </a:accent3>
      <a:accent4>
        <a:srgbClr val="CE0058"/>
      </a:accent4>
      <a:accent5>
        <a:srgbClr val="78BE20"/>
      </a:accent5>
      <a:accent6>
        <a:srgbClr val="547386"/>
      </a:accent6>
      <a:hlink>
        <a:srgbClr val="F7551F"/>
      </a:hlink>
      <a:folHlink>
        <a:srgbClr val="C8A0CD"/>
      </a:folHlink>
    </a:clrScheme>
    <a:fontScheme name="MCCC">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PA induction presentation 14 May 2018" id="{85ABE96E-6FFB-4FAF-85D8-11BFF56CFF13}" vid="{44B26B92-6651-49B3-92BE-E5F5251EF4F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BMS" ma:contentTypeID="0x01010071D909024C15CE4B8CD5B3030C979FC50049E004A8D168C449A3E92EEB7F9A1999" ma:contentTypeVersion="58" ma:contentTypeDescription="" ma:contentTypeScope="" ma:versionID="5328517366560c9ad2e3984a89187c5f">
  <xsd:schema xmlns:xsd="http://www.w3.org/2001/XMLSchema" xmlns:xs="http://www.w3.org/2001/XMLSchema" xmlns:p="http://schemas.microsoft.com/office/2006/metadata/properties" xmlns:ns1="http://schemas.microsoft.com/sharepoint/v3" xmlns:ns2="7477654a-fa19-4e62-9af2-7ed133103cdb" xmlns:ns3="3d510a99-fcf7-49b3-b11c-cb5b52e6cadc" xmlns:ns4="555362d0-b929-4bf2-8934-9a37475d2419" targetNamespace="http://schemas.microsoft.com/office/2006/metadata/properties" ma:root="true" ma:fieldsID="937ffb1f92bba33a9975965c9b950cd3" ns1:_="" ns2:_="" ns3:_="" ns4:_="">
    <xsd:import namespace="http://schemas.microsoft.com/sharepoint/v3"/>
    <xsd:import namespace="7477654a-fa19-4e62-9af2-7ed133103cdb"/>
    <xsd:import namespace="3d510a99-fcf7-49b3-b11c-cb5b52e6cadc"/>
    <xsd:import namespace="555362d0-b929-4bf2-8934-9a37475d2419"/>
    <xsd:element name="properties">
      <xsd:complexType>
        <xsd:sequence>
          <xsd:element name="documentManagement">
            <xsd:complexType>
              <xsd:all>
                <xsd:element ref="ns2:Document_x0020_Description"/>
                <xsd:element ref="ns2:Document_x0020_Owner"/>
                <xsd:element ref="ns2:Issue_x0020_Date"/>
                <xsd:element ref="ns2:Document_x0020_Status"/>
                <xsd:element ref="ns3:BMS_x0020_Document_x0020_ID" minOccurs="0"/>
                <xsd:element ref="ns2:DocTypeString" minOccurs="0"/>
                <xsd:element ref="ns2:FuncString" minOccurs="0"/>
                <xsd:element ref="ns2:Document_x0020_ID" minOccurs="0"/>
                <xsd:element ref="ns2:b228bd069ff8406ebb8adce2b1893a31" minOccurs="0"/>
                <xsd:element ref="ns2:Order1" minOccurs="0"/>
                <xsd:element ref="ns2:English_x0020_Name" minOccurs="0"/>
                <xsd:element ref="ns2:a03ae79eba5c42ffb2f1aaef89dabec9" minOccurs="0"/>
                <xsd:element ref="ns2:TaxCatchAll" minOccurs="0"/>
                <xsd:element ref="ns2:f0b1551d5198448ca4bb1d43786589c8" minOccurs="0"/>
                <xsd:element ref="ns2:TaxCatchAllLabel" minOccurs="0"/>
                <xsd:element ref="ns2:c06308cb18cc42bb9c6e4c4ccaae5c84" minOccurs="0"/>
                <xsd:element ref="ns2:SharedWithUsers" minOccurs="0"/>
                <xsd:element ref="ns2:SharedWithDetails" minOccurs="0"/>
                <xsd:element ref="ns1:_dlc_Exempt" minOccurs="0"/>
                <xsd:element ref="ns1:_dlc_ExpireDateSaved" minOccurs="0"/>
                <xsd:element ref="ns1:_dlc_ExpireDate" minOccurs="0"/>
                <xsd:element ref="ns2:Ratified_x0020_by" minOccurs="0"/>
                <xsd:element ref="ns4:BMS_x0020_Retention_x0020_and_x0020_Reminder" minOccurs="0"/>
                <xsd:element ref="ns2:Review_x0020_Date"/>
                <xsd:element ref="ns4:Test_x0020_workflow000003" minOccurs="0"/>
                <xsd:element ref="ns4:test_x0020_wf001" minOccurs="0"/>
                <xsd:element ref="ns4:On_x0020_Change" minOccurs="0"/>
                <xsd:element ref="ns2:LastSharedByUser" minOccurs="0"/>
                <xsd:element ref="ns2:LastSharedByTime" minOccurs="0"/>
                <xsd:element ref="ns4:MediaServiceMetadata" minOccurs="0"/>
                <xsd:element ref="ns4:MediaServiceFastMetadata"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dlc_Exempt" ma:index="34" nillable="true" ma:displayName="Exempt from Policy" ma:description="" ma:hidden="true" ma:internalName="_dlc_Exempt" ma:readOnly="true">
      <xsd:simpleType>
        <xsd:restriction base="dms:Unknown"/>
      </xsd:simpleType>
    </xsd:element>
    <xsd:element name="_dlc_ExpireDateSaved" ma:index="35" nillable="true" ma:displayName="Original Expiration Date" ma:description="" ma:hidden="true" ma:internalName="_dlc_ExpireDateSaved" ma:readOnly="true">
      <xsd:simpleType>
        <xsd:restriction base="dms:DateTime"/>
      </xsd:simpleType>
    </xsd:element>
    <xsd:element name="_dlc_ExpireDate" ma:index="36" nillable="true" ma:displayName="Expiration Date" ma:description="" ma:hidden="true" ma:indexed="true" ma:internalName="_dlc_ExpireDate" ma:readOnly="true">
      <xsd:simpleType>
        <xsd:restriction base="dms:DateTime"/>
      </xsd:simpleType>
    </xsd:element>
    <xsd:element name="_ip_UnifiedCompliancePolicyProperties" ma:index="50" nillable="true" ma:displayName="Unified Compliance Policy Properties" ma:description="" ma:hidden="true" ma:internalName="_ip_UnifiedCompliancePolicyProperties">
      <xsd:simpleType>
        <xsd:restriction base="dms:Note"/>
      </xsd:simpleType>
    </xsd:element>
    <xsd:element name="_ip_UnifiedCompliancePolicyUIAction" ma:index="51" nillable="true" ma:displayName="Unified Compliance Policy UI Action" ma:descrip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477654a-fa19-4e62-9af2-7ed133103cdb" elementFormDefault="qualified">
    <xsd:import namespace="http://schemas.microsoft.com/office/2006/documentManagement/types"/>
    <xsd:import namespace="http://schemas.microsoft.com/office/infopath/2007/PartnerControls"/>
    <xsd:element name="Document_x0020_Description" ma:index="2" ma:displayName="Document Description" ma:internalName="Document_x0020_Description">
      <xsd:simpleType>
        <xsd:restriction base="dms:Note">
          <xsd:maxLength value="255"/>
        </xsd:restriction>
      </xsd:simpleType>
    </xsd:element>
    <xsd:element name="Document_x0020_Owner" ma:index="6" ma:displayName="Document Owner" ma:description="Select the correct group owner by first typing in Intranet_ followed by the department name. For example, Intranet_IT." ma:indexed="true" ma:list="UserInfo" ma:SearchPeopleOnly="false" ma:SharePointGroup="0" ma:internalName="Docum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Issue_x0020_Date" ma:index="8" ma:displayName="Issue Date" ma:description="When the document was issued." ma:format="DateOnly" ma:internalName="Issue_x0020_Date">
      <xsd:simpleType>
        <xsd:restriction base="dms:DateTime"/>
      </xsd:simpleType>
    </xsd:element>
    <xsd:element name="Document_x0020_Status" ma:index="10" ma:displayName="Document Status" ma:default="Current" ma:format="Dropdown" ma:internalName="Document_x0020_Status">
      <xsd:simpleType>
        <xsd:restriction base="dms:Choice">
          <xsd:enumeration value="Current"/>
          <xsd:enumeration value="Under review - still valid"/>
          <xsd:enumeration value="Requires Review"/>
        </xsd:restriction>
      </xsd:simpleType>
    </xsd:element>
    <xsd:element name="DocTypeString" ma:index="15" nillable="true" ma:displayName="DocTypeString" ma:hidden="true" ma:internalName="DocTypeString" ma:readOnly="false">
      <xsd:simpleType>
        <xsd:restriction base="dms:Text">
          <xsd:maxLength value="255"/>
        </xsd:restriction>
      </xsd:simpleType>
    </xsd:element>
    <xsd:element name="FuncString" ma:index="16" nillable="true" ma:displayName="FuncString" ma:hidden="true" ma:internalName="FuncString" ma:readOnly="false">
      <xsd:simpleType>
        <xsd:restriction base="dms:Text">
          <xsd:maxLength value="255"/>
        </xsd:restriction>
      </xsd:simpleType>
    </xsd:element>
    <xsd:element name="Document_x0020_ID" ma:index="19" nillable="true" ma:displayName="Document ID" ma:hidden="true" ma:internalName="Document_x0020_ID" ma:readOnly="false">
      <xsd:simpleType>
        <xsd:restriction base="dms:Text">
          <xsd:maxLength value="255"/>
        </xsd:restriction>
      </xsd:simpleType>
    </xsd:element>
    <xsd:element name="b228bd069ff8406ebb8adce2b1893a31" ma:index="21" ma:taxonomy="true" ma:internalName="b228bd069ff8406ebb8adce2b1893a31" ma:taxonomyFieldName="Function" ma:displayName="Department" ma:indexed="true" ma:default="" ma:fieldId="{b228bd06-9ff8-406e-bb8a-dce2b1893a31}" ma:sspId="96866178-dfdb-463e-9201-11ab88f806b8" ma:termSetId="e5dec68e-404d-49f3-b01d-824967e87b59" ma:anchorId="00000000-0000-0000-0000-000000000000" ma:open="false" ma:isKeyword="false">
      <xsd:complexType>
        <xsd:sequence>
          <xsd:element ref="pc:Terms" minOccurs="0" maxOccurs="1"/>
        </xsd:sequence>
      </xsd:complexType>
    </xsd:element>
    <xsd:element name="Order1" ma:index="22" nillable="true" ma:displayName="Order" ma:hidden="true" ma:internalName="Order1" ma:readOnly="false">
      <xsd:simpleType>
        <xsd:restriction base="dms:Number"/>
      </xsd:simpleType>
    </xsd:element>
    <xsd:element name="English_x0020_Name" ma:index="23" nillable="true" ma:displayName="English Name" ma:hidden="true" ma:internalName="English_x0020_Name" ma:readOnly="false">
      <xsd:simpleType>
        <xsd:restriction base="dms:Text">
          <xsd:maxLength value="255"/>
        </xsd:restriction>
      </xsd:simpleType>
    </xsd:element>
    <xsd:element name="a03ae79eba5c42ffb2f1aaef89dabec9" ma:index="24" ma:taxonomy="true" ma:internalName="a03ae79eba5c42ffb2f1aaef89dabec9" ma:taxonomyFieldName="Topic" ma:displayName="Topic" ma:default="" ma:fieldId="{a03ae79e-ba5c-42ff-b2f1-aaef89dabec9}" ma:sspId="96866178-dfdb-463e-9201-11ab88f806b8" ma:termSetId="824c0c4d-8816-472c-aa1e-8ad71823c7a4" ma:anchorId="00000000-0000-0000-0000-000000000000" ma:open="false" ma:isKeyword="false">
      <xsd:complexType>
        <xsd:sequence>
          <xsd:element ref="pc:Terms" minOccurs="0" maxOccurs="1"/>
        </xsd:sequence>
      </xsd:complexType>
    </xsd:element>
    <xsd:element name="TaxCatchAll" ma:index="26" nillable="true" ma:displayName="Taxonomy Catch All Column" ma:description="" ma:hidden="true" ma:list="{51c30e88-d1ef-4ccd-aa26-2cb70caf9aea}" ma:internalName="TaxCatchAll" ma:showField="CatchAllData" ma:web="7477654a-fa19-4e62-9af2-7ed133103cdb">
      <xsd:complexType>
        <xsd:complexContent>
          <xsd:extension base="dms:MultiChoiceLookup">
            <xsd:sequence>
              <xsd:element name="Value" type="dms:Lookup" maxOccurs="unbounded" minOccurs="0" nillable="true"/>
            </xsd:sequence>
          </xsd:extension>
        </xsd:complexContent>
      </xsd:complexType>
    </xsd:element>
    <xsd:element name="f0b1551d5198448ca4bb1d43786589c8" ma:index="27" nillable="true" ma:taxonomy="true" ma:internalName="f0b1551d5198448ca4bb1d43786589c8" ma:taxonomyFieldName="Audience1" ma:displayName="Audience" ma:default="" ma:fieldId="{f0b1551d-5198-448c-a4bb-1d43786589c8}" ma:sspId="96866178-dfdb-463e-9201-11ab88f806b8" ma:termSetId="9c9062a3-3b44-4613-9ed5-02793952b1fd" ma:anchorId="00000000-0000-0000-0000-000000000000" ma:open="false" ma:isKeyword="false">
      <xsd:complexType>
        <xsd:sequence>
          <xsd:element ref="pc:Terms" minOccurs="0" maxOccurs="1"/>
        </xsd:sequence>
      </xsd:complexType>
    </xsd:element>
    <xsd:element name="TaxCatchAllLabel" ma:index="28" nillable="true" ma:displayName="Taxonomy Catch All Column1" ma:description="" ma:hidden="true" ma:list="{51c30e88-d1ef-4ccd-aa26-2cb70caf9aea}" ma:internalName="TaxCatchAllLabel" ma:readOnly="true" ma:showField="CatchAllDataLabel" ma:web="7477654a-fa19-4e62-9af2-7ed133103cdb">
      <xsd:complexType>
        <xsd:complexContent>
          <xsd:extension base="dms:MultiChoiceLookup">
            <xsd:sequence>
              <xsd:element name="Value" type="dms:Lookup" maxOccurs="unbounded" minOccurs="0" nillable="true"/>
            </xsd:sequence>
          </xsd:extension>
        </xsd:complexContent>
      </xsd:complexType>
    </xsd:element>
    <xsd:element name="c06308cb18cc42bb9c6e4c4ccaae5c84" ma:index="30" ma:taxonomy="true" ma:internalName="c06308cb18cc42bb9c6e4c4ccaae5c84" ma:taxonomyFieldName="Document_x0020_Type" ma:displayName="Document Type" ma:default="" ma:fieldId="{c06308cb-18cc-42bb-9c6e-4c4ccaae5c84}" ma:sspId="96866178-dfdb-463e-9201-11ab88f806b8" ma:termSetId="7b7bfe9c-b31a-4356-aa82-f67b1ca74aed" ma:anchorId="00000000-0000-0000-0000-000000000000" ma:open="false" ma:isKeyword="false">
      <xsd:complexType>
        <xsd:sequence>
          <xsd:element ref="pc:Terms" minOccurs="0" maxOccurs="1"/>
        </xsd:sequence>
      </xsd:complexType>
    </xsd:element>
    <xsd:element name="SharedWithUsers" ma:index="32"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33" nillable="true" ma:displayName="Shared With Details" ma:description="" ma:internalName="SharedWithDetails" ma:readOnly="true">
      <xsd:simpleType>
        <xsd:restriction base="dms:Note">
          <xsd:maxLength value="255"/>
        </xsd:restriction>
      </xsd:simpleType>
    </xsd:element>
    <xsd:element name="Ratified_x0020_by" ma:index="38" nillable="true" ma:displayName="Ratified by" ma:internalName="Ratified_x0020_by0">
      <xsd:simpleType>
        <xsd:restriction base="dms:Text">
          <xsd:maxLength value="255"/>
        </xsd:restriction>
      </xsd:simpleType>
    </xsd:element>
    <xsd:element name="Review_x0020_Date" ma:index="40" ma:displayName="Review Date" ma:format="DateOnly" ma:internalName="Review_x0020_Date0">
      <xsd:simpleType>
        <xsd:restriction base="dms:DateTime"/>
      </xsd:simpleType>
    </xsd:element>
    <xsd:element name="LastSharedByUser" ma:index="46" nillable="true" ma:displayName="Last Shared By User" ma:description="" ma:internalName="LastSharedByUser" ma:readOnly="true">
      <xsd:simpleType>
        <xsd:restriction base="dms:Note">
          <xsd:maxLength value="255"/>
        </xsd:restriction>
      </xsd:simpleType>
    </xsd:element>
    <xsd:element name="LastSharedByTime" ma:index="47"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3d510a99-fcf7-49b3-b11c-cb5b52e6cadc" elementFormDefault="qualified">
    <xsd:import namespace="http://schemas.microsoft.com/office/2006/documentManagement/types"/>
    <xsd:import namespace="http://schemas.microsoft.com/office/infopath/2007/PartnerControls"/>
    <xsd:element name="BMS_x0020_Document_x0020_ID" ma:index="13" nillable="true" ma:displayName="Document No." ma:description="Leave Blank" ma:internalName="BMS_x0020_Document_x0020_ID">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55362d0-b929-4bf2-8934-9a37475d2419" elementFormDefault="qualified">
    <xsd:import namespace="http://schemas.microsoft.com/office/2006/documentManagement/types"/>
    <xsd:import namespace="http://schemas.microsoft.com/office/infopath/2007/PartnerControls"/>
    <xsd:element name="BMS_x0020_Retention_x0020_and_x0020_Reminder" ma:index="39" nillable="true" ma:displayName="BMS Retention and Reminder" ma:internalName="BMS_x0020_Retention_x0020_and_x0020_Reminder">
      <xsd:complexType>
        <xsd:complexContent>
          <xsd:extension base="dms:URL">
            <xsd:sequence>
              <xsd:element name="Url" type="dms:ValidUrl" minOccurs="0" nillable="true"/>
              <xsd:element name="Description" type="xsd:string" nillable="true"/>
            </xsd:sequence>
          </xsd:extension>
        </xsd:complexContent>
      </xsd:complexType>
    </xsd:element>
    <xsd:element name="Test_x0020_workflow000003" ma:index="41" nillable="true" ma:displayName="Test workflow000003" ma:internalName="Test_x0020_workflow000003">
      <xsd:complexType>
        <xsd:complexContent>
          <xsd:extension base="dms:URL">
            <xsd:sequence>
              <xsd:element name="Url" type="dms:ValidUrl" minOccurs="0" nillable="true"/>
              <xsd:element name="Description" type="xsd:string" nillable="true"/>
            </xsd:sequence>
          </xsd:extension>
        </xsd:complexContent>
      </xsd:complexType>
    </xsd:element>
    <xsd:element name="test_x0020_wf001" ma:index="42" nillable="true" ma:displayName="test wf001" ma:internalName="test_x0020_wf001">
      <xsd:complexType>
        <xsd:complexContent>
          <xsd:extension base="dms:URL">
            <xsd:sequence>
              <xsd:element name="Url" type="dms:ValidUrl" minOccurs="0" nillable="true"/>
              <xsd:element name="Description" type="xsd:string" nillable="true"/>
            </xsd:sequence>
          </xsd:extension>
        </xsd:complexContent>
      </xsd:complexType>
    </xsd:element>
    <xsd:element name="On_x0020_Change" ma:index="45" nillable="true" ma:displayName="On Change" ma:description="Created by BF in order to trigger WF on existing PPG Docs." ma:internalName="On_x0020_Change">
      <xsd:simpleType>
        <xsd:restriction base="dms:Text">
          <xsd:maxLength value="255"/>
        </xsd:restriction>
      </xsd:simpleType>
    </xsd:element>
    <xsd:element name="MediaServiceMetadata" ma:index="48" nillable="true" ma:displayName="MediaServiceMetadata" ma:description="" ma:hidden="true" ma:internalName="MediaServiceMetadata" ma:readOnly="true">
      <xsd:simpleType>
        <xsd:restriction base="dms:Note"/>
      </xsd:simpleType>
    </xsd:element>
    <xsd:element name="MediaServiceFastMetadata" ma:index="49"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5"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p:Policy xmlns:p="office.server.policy" id="" local="true">
  <p:Name>BMS</p:Name>
  <p:Description/>
  <p:Statement/>
  <p:PolicyItems>
    <p:PolicyItem featureId="Microsoft.Office.RecordsManagement.PolicyFeatures.Expiration" staticId="0x01010071D909024C15CE4B8CD5B3030C979FC50049E004A8D168C449A3E92EEB7F9A1999|1259913532" UniqueId="fdc97999-d0a0-422f-956c-6709cd4310de">
      <p:Name>Retention</p:Name>
      <p:Description>Automatic scheduling of content for processing, and performing a retention action on content that has reached its due date.</p:Description>
      <p:CustomData>
        <Schedules nextStageId="2">
          <Schedule type="Default">
            <stages>
              <data stageId="1">
                <formula id="Microsoft.Office.RecordsManagement.PolicyFeatures.Expiration.Formula.BuiltIn">
                  <number>0</number>
                  <property>Issue_x0020_Date</property>
                  <propertyId>5d18b797-c8cc-4621-b5f9-c53ade2f8324</propertyId>
                  <period>days</period>
                </formula>
                <action type="workflow" id="3f5d5156-4648-4e33-9505-59dbc822839c"/>
              </data>
            </stages>
          </Schedule>
        </Schedules>
      </p:CustomData>
    </p:PolicyItem>
  </p:PolicyItems>
</p:Policy>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Document_x0020_Owner xmlns="7477654a-fa19-4e62-9af2-7ed133103cdb">
      <UserInfo>
        <DisplayName>Intranet_Comms</DisplayName>
        <AccountId>153</AccountId>
        <AccountType/>
      </UserInfo>
    </Document_x0020_Owner>
    <f0b1551d5198448ca4bb1d43786589c8 xmlns="7477654a-fa19-4e62-9af2-7ed133103cdb">
      <Terms xmlns="http://schemas.microsoft.com/office/infopath/2007/PartnerControls"/>
    </f0b1551d5198448ca4bb1d43786589c8>
    <BMS_x0020_Retention_x0020_and_x0020_Reminder xmlns="555362d0-b929-4bf2-8934-9a37475d2419">
      <Url xsi:nil="true"/>
      <Description xsi:nil="true"/>
    </BMS_x0020_Retention_x0020_and_x0020_Reminder>
    <Review_x0020_Date xmlns="7477654a-fa19-4e62-9af2-7ed133103cdb">2016-11-11T00:00:00+00:00</Review_x0020_Date>
    <English_x0020_Name xmlns="7477654a-fa19-4e62-9af2-7ed133103cdb" xsi:nil="true"/>
    <Document_x0020_ID xmlns="7477654a-fa19-4e62-9af2-7ed133103cdb">1115</Document_x0020_ID>
    <FuncString xmlns="7477654a-fa19-4e62-9af2-7ed133103cdb">Communications (COM)|35be832e-dc60-4dad-9110-96778045b30f</FuncString>
    <Issue_x0020_Date xmlns="7477654a-fa19-4e62-9af2-7ed133103cdb">2015-11-11T00:00:00+00:00</Issue_x0020_Date>
    <TaxCatchAll xmlns="7477654a-fa19-4e62-9af2-7ed133103cdb">
      <Value>160</Value>
      <Value>4</Value>
      <Value>1</Value>
    </TaxCatchAll>
    <_dlc_ExpireDateSaved xmlns="http://schemas.microsoft.com/sharepoint/v3" xsi:nil="true"/>
    <On_x0020_Change xmlns="555362d0-b929-4bf2-8934-9a37475d2419">1</On_x0020_Change>
    <test_x0020_wf001 xmlns="555362d0-b929-4bf2-8934-9a37475d2419">
      <Url xsi:nil="true"/>
      <Description xsi:nil="true"/>
    </test_x0020_wf001>
    <_dlc_ExpireDate xmlns="http://schemas.microsoft.com/sharepoint/v3">2015-11-11T00:00:00+00:00</_dlc_ExpireDate>
    <DocTypeString xmlns="7477654a-fa19-4e62-9af2-7ed133103cdb">Template (TEM)|507cfc5b-b54d-4c2a-ad97-0eb68153ab31</DocTypeString>
    <Order1 xmlns="7477654a-fa19-4e62-9af2-7ed133103cdb" xsi:nil="true"/>
    <Test_x0020_workflow000003 xmlns="555362d0-b929-4bf2-8934-9a37475d2419">
      <Url xsi:nil="true"/>
      <Description xsi:nil="true"/>
    </Test_x0020_workflow000003>
    <Document_x0020_Description xmlns="7477654a-fa19-4e62-9af2-7ed133103cdb">Microsoft templates and guidance - PPT</Document_x0020_Description>
    <BMS_x0020_Document_x0020_ID xmlns="3d510a99-fcf7-49b3-b11c-cb5b52e6cadc">COM-TEM-1115</BMS_x0020_Document_x0020_ID>
    <Document_x0020_Status xmlns="7477654a-fa19-4e62-9af2-7ed133103cdb">Under review - still valid</Document_x0020_Status>
    <_ip_UnifiedCompliancePolicyUIAction xmlns="http://schemas.microsoft.com/sharepoint/v3" xsi:nil="true"/>
    <Ratified_x0020_by xmlns="7477654a-fa19-4e62-9af2-7ed133103cdb" xsi:nil="true"/>
    <a03ae79eba5c42ffb2f1aaef89dabec9 xmlns="7477654a-fa19-4e62-9af2-7ed133103cdb">
      <Terms xmlns="http://schemas.microsoft.com/office/infopath/2007/PartnerControls">
        <TermInfo xmlns="http://schemas.microsoft.com/office/infopath/2007/PartnerControls">
          <TermName xmlns="http://schemas.microsoft.com/office/infopath/2007/PartnerControls">Brand Guidance</TermName>
          <TermId xmlns="http://schemas.microsoft.com/office/infopath/2007/PartnerControls">ad760e65-b88a-498a-9455-f78466631e09</TermId>
        </TermInfo>
      </Terms>
    </a03ae79eba5c42ffb2f1aaef89dabec9>
    <b228bd069ff8406ebb8adce2b1893a31 xmlns="7477654a-fa19-4e62-9af2-7ed133103cdb">
      <Terms xmlns="http://schemas.microsoft.com/office/infopath/2007/PartnerControls">
        <TermInfo xmlns="http://schemas.microsoft.com/office/infopath/2007/PartnerControls">
          <TermName xmlns="http://schemas.microsoft.com/office/infopath/2007/PartnerControls">Communications (COM)</TermName>
          <TermId xmlns="http://schemas.microsoft.com/office/infopath/2007/PartnerControls">35be832e-dc60-4dad-9110-96778045b30f</TermId>
        </TermInfo>
      </Terms>
    </b228bd069ff8406ebb8adce2b1893a31>
    <_ip_UnifiedCompliancePolicyProperties xmlns="http://schemas.microsoft.com/sharepoint/v3" xsi:nil="true"/>
    <c06308cb18cc42bb9c6e4c4ccaae5c84 xmlns="7477654a-fa19-4e62-9af2-7ed133103cdb">
      <Terms xmlns="http://schemas.microsoft.com/office/infopath/2007/PartnerControls">
        <TermInfo xmlns="http://schemas.microsoft.com/office/infopath/2007/PartnerControls">
          <TermName xmlns="http://schemas.microsoft.com/office/infopath/2007/PartnerControls">Template (TEM)</TermName>
          <TermId xmlns="http://schemas.microsoft.com/office/infopath/2007/PartnerControls">507cfc5b-b54d-4c2a-ad97-0eb68153ab31</TermId>
        </TermInfo>
      </Terms>
    </c06308cb18cc42bb9c6e4c4ccaae5c84>
  </documentManagement>
</p:properties>
</file>

<file path=customXml/itemProps1.xml><?xml version="1.0" encoding="utf-8"?>
<ds:datastoreItem xmlns:ds="http://schemas.openxmlformats.org/officeDocument/2006/customXml" ds:itemID="{185697A5-D4E4-478B-A060-01BBE2B036A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477654a-fa19-4e62-9af2-7ed133103cdb"/>
    <ds:schemaRef ds:uri="3d510a99-fcf7-49b3-b11c-cb5b52e6cadc"/>
    <ds:schemaRef ds:uri="555362d0-b929-4bf2-8934-9a37475d241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A3F9841-F50A-4340-845D-ADC3D0E7DC12}">
  <ds:schemaRefs>
    <ds:schemaRef ds:uri="office.server.policy"/>
  </ds:schemaRefs>
</ds:datastoreItem>
</file>

<file path=customXml/itemProps3.xml><?xml version="1.0" encoding="utf-8"?>
<ds:datastoreItem xmlns:ds="http://schemas.openxmlformats.org/officeDocument/2006/customXml" ds:itemID="{59ED6F28-2E35-4063-A8E5-9C2F458D33A7}">
  <ds:schemaRefs>
    <ds:schemaRef ds:uri="http://schemas.microsoft.com/sharepoint/v3/contenttype/forms"/>
  </ds:schemaRefs>
</ds:datastoreItem>
</file>

<file path=customXml/itemProps4.xml><?xml version="1.0" encoding="utf-8"?>
<ds:datastoreItem xmlns:ds="http://schemas.openxmlformats.org/officeDocument/2006/customXml" ds:itemID="{965177EE-323D-4135-AEAE-CAF7B9BB5D9B}">
  <ds:schemaRefs>
    <ds:schemaRef ds:uri="http://purl.org/dc/terms/"/>
    <ds:schemaRef ds:uri="7477654a-fa19-4e62-9af2-7ed133103cdb"/>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555362d0-b929-4bf2-8934-9a37475d2419"/>
    <ds:schemaRef ds:uri="http://schemas.microsoft.com/sharepoint/v3"/>
    <ds:schemaRef ds:uri="3d510a99-fcf7-49b3-b11c-cb5b52e6cadc"/>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4020</TotalTime>
  <Words>1507</Words>
  <Application>Microsoft Office PowerPoint</Application>
  <PresentationFormat>On-screen Show (4:3)</PresentationFormat>
  <Paragraphs>111</Paragraphs>
  <Slides>20</Slides>
  <Notes>7</Notes>
  <HiddenSlides>0</HiddenSlides>
  <MMClips>0</MMClips>
  <ScaleCrop>false</ScaleCrop>
  <HeadingPairs>
    <vt:vector size="6" baseType="variant">
      <vt:variant>
        <vt:lpstr>Fonts Used</vt:lpstr>
      </vt:variant>
      <vt:variant>
        <vt:i4>1</vt:i4>
      </vt:variant>
      <vt:variant>
        <vt:lpstr>Theme</vt:lpstr>
      </vt:variant>
      <vt:variant>
        <vt:i4>1</vt:i4>
      </vt:variant>
      <vt:variant>
        <vt:lpstr>Slide Titles</vt:lpstr>
      </vt:variant>
      <vt:variant>
        <vt:i4>20</vt:i4>
      </vt:variant>
    </vt:vector>
  </HeadingPairs>
  <TitlesOfParts>
    <vt:vector size="22" baseType="lpstr">
      <vt:lpstr>Arial</vt:lpstr>
      <vt:lpstr>Marie_Curie_10_colours</vt:lpstr>
      <vt:lpstr>Marie Curie Campaign activities    </vt:lpstr>
      <vt:lpstr>Background</vt:lpstr>
      <vt:lpstr>Marie Curie Campaigns</vt:lpstr>
      <vt:lpstr>NHS England 10 year plan </vt:lpstr>
      <vt:lpstr>NHS England 10 year plan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‘Scrap 6 months’ benefits campaign</vt:lpstr>
      <vt:lpstr>The Daffodil Standards</vt:lpstr>
      <vt:lpstr>Meet your MP</vt:lpstr>
      <vt:lpstr>Contacts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Fiona Reeve</dc:creator>
  <cp:lastModifiedBy>Marine Paclet</cp:lastModifiedBy>
  <cp:revision>199</cp:revision>
  <cp:lastPrinted>2019-07-04T08:42:34Z</cp:lastPrinted>
  <dcterms:created xsi:type="dcterms:W3CDTF">2015-03-18T16:12:27Z</dcterms:created>
  <dcterms:modified xsi:type="dcterms:W3CDTF">2019-09-17T10:25:27Z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opic">
    <vt:lpwstr>160;#Brand Guidance|ad760e65-b88a-498a-9455-f78466631e09</vt:lpwstr>
  </property>
  <property fmtid="{D5CDD505-2E9C-101B-9397-08002B2CF9AE}" pid="3" name="_dlc_policyId">
    <vt:lpwstr>0x01010071D909024C15CE4B8CD5B3030C979FC50049E004A8D168C449A3E92EEB7F9A1999|1259913532</vt:lpwstr>
  </property>
  <property fmtid="{D5CDD505-2E9C-101B-9397-08002B2CF9AE}" pid="4" name="ContentTypeId">
    <vt:lpwstr>0x01010071D909024C15CE4B8CD5B3030C979FC50049E004A8D168C449A3E92EEB7F9A1999</vt:lpwstr>
  </property>
  <property fmtid="{D5CDD505-2E9C-101B-9397-08002B2CF9AE}" pid="5" name="Document Author">
    <vt:lpwstr/>
  </property>
  <property fmtid="{D5CDD505-2E9C-101B-9397-08002B2CF9AE}" pid="6" name="ItemRetentionFormula">
    <vt:lpwstr>&lt;formula id="Microsoft.Office.RecordsManagement.PolicyFeatures.Expiration.Formula.BuiltIn"&gt;&lt;number&gt;0&lt;/number&gt;&lt;property&gt;Issue_x005f_x0020_Date&lt;/property&gt;&lt;propertyId&gt;5d18b797-c8cc-4621-b5f9-c53ade2f8324&lt;/propertyId&gt;&lt;period&gt;days&lt;/period&gt;&lt;/formula&gt;</vt:lpwstr>
  </property>
  <property fmtid="{D5CDD505-2E9C-101B-9397-08002B2CF9AE}" pid="7" name="Function">
    <vt:lpwstr>1;#Communications (COM)|35be832e-dc60-4dad-9110-96778045b30f</vt:lpwstr>
  </property>
  <property fmtid="{D5CDD505-2E9C-101B-9397-08002B2CF9AE}" pid="8" name="WorkflowChangePath">
    <vt:lpwstr>d992e915-2452-4c11-9747-4d43e915b700,5;d992e915-2452-4c11-9747-4d43e915b700,5;7323f228-5b35-4f5d-888d-1c3ecb65d290,7;7323f228-5b35-4f5d-888d-1c3ecb65d290,7;7323f228-5b35-4f5d-888d-1c3ecb65d290,8;0ff7c887-dac9-4588-9623-8c11e54dd197,9;0ff7c887-dac9-4588-96</vt:lpwstr>
  </property>
  <property fmtid="{D5CDD505-2E9C-101B-9397-08002B2CF9AE}" pid="9" name="d82acb72d6164f47ae5fcc0026093295">
    <vt:lpwstr/>
  </property>
  <property fmtid="{D5CDD505-2E9C-101B-9397-08002B2CF9AE}" pid="10" name="Document Type">
    <vt:lpwstr>4;#Template (TEM)|507cfc5b-b54d-4c2a-ad97-0eb68153ab31</vt:lpwstr>
  </property>
  <property fmtid="{D5CDD505-2E9C-101B-9397-08002B2CF9AE}" pid="11" name="Audience1">
    <vt:lpwstr/>
  </property>
</Properties>
</file>