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30"/>
  </p:notesMasterIdLst>
  <p:handoutMasterIdLst>
    <p:handoutMasterId r:id="rId31"/>
  </p:handoutMasterIdLst>
  <p:sldIdLst>
    <p:sldId id="256" r:id="rId6"/>
    <p:sldId id="307" r:id="rId7"/>
    <p:sldId id="311" r:id="rId8"/>
    <p:sldId id="314" r:id="rId9"/>
    <p:sldId id="316" r:id="rId10"/>
    <p:sldId id="315" r:id="rId11"/>
    <p:sldId id="317" r:id="rId12"/>
    <p:sldId id="319" r:id="rId13"/>
    <p:sldId id="268" r:id="rId14"/>
    <p:sldId id="313" r:id="rId15"/>
    <p:sldId id="320" r:id="rId16"/>
    <p:sldId id="334" r:id="rId17"/>
    <p:sldId id="325" r:id="rId18"/>
    <p:sldId id="335" r:id="rId19"/>
    <p:sldId id="326" r:id="rId20"/>
    <p:sldId id="285" r:id="rId21"/>
    <p:sldId id="336" r:id="rId22"/>
    <p:sldId id="328" r:id="rId23"/>
    <p:sldId id="329" r:id="rId24"/>
    <p:sldId id="331" r:id="rId25"/>
    <p:sldId id="333" r:id="rId26"/>
    <p:sldId id="274" r:id="rId27"/>
    <p:sldId id="306" r:id="rId28"/>
    <p:sldId id="305"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290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3A6"/>
    <a:srgbClr val="000000"/>
    <a:srgbClr val="0097A9"/>
    <a:srgbClr val="FFC400"/>
    <a:srgbClr val="BFBFBF"/>
    <a:srgbClr val="7FC5FF"/>
    <a:srgbClr val="A4A3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0A3AE8-011D-4F04-8FB8-C8AD24DA63B2}" v="2" dt="2024-09-11T08:12:10.2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55" autoAdjust="0"/>
    <p:restoredTop sz="82696" autoAdjust="0"/>
  </p:normalViewPr>
  <p:slideViewPr>
    <p:cSldViewPr snapToGrid="0" showGuides="1">
      <p:cViewPr varScale="1">
        <p:scale>
          <a:sx n="94" d="100"/>
          <a:sy n="94" d="100"/>
        </p:scale>
        <p:origin x="2040" y="90"/>
      </p:cViewPr>
      <p:guideLst>
        <p:guide orient="horz" pos="2115"/>
        <p:guide pos="2903"/>
      </p:guideLst>
    </p:cSldViewPr>
  </p:slideViewPr>
  <p:outlineViewPr>
    <p:cViewPr>
      <p:scale>
        <a:sx n="33" d="100"/>
        <a:sy n="33" d="100"/>
      </p:scale>
      <p:origin x="0" y="-2292"/>
    </p:cViewPr>
  </p:outlineViewPr>
  <p:notesTextViewPr>
    <p:cViewPr>
      <p:scale>
        <a:sx n="1" d="1"/>
        <a:sy n="1" d="1"/>
      </p:scale>
      <p:origin x="0" y="0"/>
    </p:cViewPr>
  </p:notesTextViewPr>
  <p:sorterViewPr>
    <p:cViewPr varScale="1">
      <p:scale>
        <a:sx n="100" d="100"/>
        <a:sy n="100" d="100"/>
      </p:scale>
      <p:origin x="0" y="-2664"/>
    </p:cViewPr>
  </p:sorterViewPr>
  <p:notesViewPr>
    <p:cSldViewPr snapToGrid="0" showGuides="1">
      <p:cViewPr varScale="1">
        <p:scale>
          <a:sx n="98" d="100"/>
          <a:sy n="98" d="100"/>
        </p:scale>
        <p:origin x="146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becca Pierce" userId="564b9255-da81-42a5-bcec-96e2a767eea9" providerId="ADAL" clId="{4BA2CC64-0DA1-4FB0-8841-CECB60C1CE57}"/>
    <pc:docChg chg="undo custSel delSld modSld sldOrd">
      <pc:chgData name="Rebecca Pierce" userId="564b9255-da81-42a5-bcec-96e2a767eea9" providerId="ADAL" clId="{4BA2CC64-0DA1-4FB0-8841-CECB60C1CE57}" dt="2023-11-13T18:33:23.129" v="28"/>
      <pc:docMkLst>
        <pc:docMk/>
      </pc:docMkLst>
      <pc:sldChg chg="modSp mod">
        <pc:chgData name="Rebecca Pierce" userId="564b9255-da81-42a5-bcec-96e2a767eea9" providerId="ADAL" clId="{4BA2CC64-0DA1-4FB0-8841-CECB60C1CE57}" dt="2023-11-13T18:26:24.348" v="2" actId="13926"/>
        <pc:sldMkLst>
          <pc:docMk/>
          <pc:sldMk cId="4215814026" sldId="274"/>
        </pc:sldMkLst>
        <pc:spChg chg="mod">
          <ac:chgData name="Rebecca Pierce" userId="564b9255-da81-42a5-bcec-96e2a767eea9" providerId="ADAL" clId="{4BA2CC64-0DA1-4FB0-8841-CECB60C1CE57}" dt="2023-11-13T18:26:24.348" v="2" actId="13926"/>
          <ac:spMkLst>
            <pc:docMk/>
            <pc:sldMk cId="4215814026" sldId="274"/>
            <ac:spMk id="8" creationId="{BAFCC413-7397-3FE8-9FAD-1320B12D1CA4}"/>
          </ac:spMkLst>
        </pc:spChg>
      </pc:sldChg>
      <pc:sldChg chg="del">
        <pc:chgData name="Rebecca Pierce" userId="564b9255-da81-42a5-bcec-96e2a767eea9" providerId="ADAL" clId="{4BA2CC64-0DA1-4FB0-8841-CECB60C1CE57}" dt="2023-11-13T18:26:10.752" v="0" actId="2696"/>
        <pc:sldMkLst>
          <pc:docMk/>
          <pc:sldMk cId="3747766799" sldId="275"/>
        </pc:sldMkLst>
      </pc:sldChg>
      <pc:sldChg chg="del">
        <pc:chgData name="Rebecca Pierce" userId="564b9255-da81-42a5-bcec-96e2a767eea9" providerId="ADAL" clId="{4BA2CC64-0DA1-4FB0-8841-CECB60C1CE57}" dt="2023-11-13T18:26:30.700" v="3" actId="2696"/>
        <pc:sldMkLst>
          <pc:docMk/>
          <pc:sldMk cId="2150289645" sldId="283"/>
        </pc:sldMkLst>
      </pc:sldChg>
      <pc:sldChg chg="delSp modSp ord">
        <pc:chgData name="Rebecca Pierce" userId="564b9255-da81-42a5-bcec-96e2a767eea9" providerId="ADAL" clId="{4BA2CC64-0DA1-4FB0-8841-CECB60C1CE57}" dt="2023-11-13T18:29:59.625" v="23"/>
        <pc:sldMkLst>
          <pc:docMk/>
          <pc:sldMk cId="1159433303" sldId="305"/>
        </pc:sldMkLst>
        <pc:spChg chg="mod">
          <ac:chgData name="Rebecca Pierce" userId="564b9255-da81-42a5-bcec-96e2a767eea9" providerId="ADAL" clId="{4BA2CC64-0DA1-4FB0-8841-CECB60C1CE57}" dt="2023-11-13T18:28:26.736" v="13" actId="478"/>
          <ac:spMkLst>
            <pc:docMk/>
            <pc:sldMk cId="1159433303" sldId="305"/>
            <ac:spMk id="41" creationId="{4E68616F-2A71-E72C-F010-49D09DAEFF9F}"/>
          </ac:spMkLst>
        </pc:spChg>
        <pc:spChg chg="mod">
          <ac:chgData name="Rebecca Pierce" userId="564b9255-da81-42a5-bcec-96e2a767eea9" providerId="ADAL" clId="{4BA2CC64-0DA1-4FB0-8841-CECB60C1CE57}" dt="2023-11-13T18:28:26.736" v="13" actId="478"/>
          <ac:spMkLst>
            <pc:docMk/>
            <pc:sldMk cId="1159433303" sldId="305"/>
            <ac:spMk id="43" creationId="{3F83BFCD-7E3F-9803-D70B-A8C6F2F37111}"/>
          </ac:spMkLst>
        </pc:spChg>
        <pc:spChg chg="mod">
          <ac:chgData name="Rebecca Pierce" userId="564b9255-da81-42a5-bcec-96e2a767eea9" providerId="ADAL" clId="{4BA2CC64-0DA1-4FB0-8841-CECB60C1CE57}" dt="2023-11-13T18:28:26.736" v="13" actId="478"/>
          <ac:spMkLst>
            <pc:docMk/>
            <pc:sldMk cId="1159433303" sldId="305"/>
            <ac:spMk id="44" creationId="{91D59EEF-67EF-F01D-BFEA-1A6F1EDBD62D}"/>
          </ac:spMkLst>
        </pc:spChg>
        <pc:spChg chg="mod">
          <ac:chgData name="Rebecca Pierce" userId="564b9255-da81-42a5-bcec-96e2a767eea9" providerId="ADAL" clId="{4BA2CC64-0DA1-4FB0-8841-CECB60C1CE57}" dt="2023-11-13T18:28:26.736" v="13" actId="478"/>
          <ac:spMkLst>
            <pc:docMk/>
            <pc:sldMk cId="1159433303" sldId="305"/>
            <ac:spMk id="45" creationId="{12EB4B5E-696F-DE06-9987-5A6B2F650E61}"/>
          </ac:spMkLst>
        </pc:spChg>
        <pc:spChg chg="mod">
          <ac:chgData name="Rebecca Pierce" userId="564b9255-da81-42a5-bcec-96e2a767eea9" providerId="ADAL" clId="{4BA2CC64-0DA1-4FB0-8841-CECB60C1CE57}" dt="2023-11-13T18:28:26.736" v="13" actId="478"/>
          <ac:spMkLst>
            <pc:docMk/>
            <pc:sldMk cId="1159433303" sldId="305"/>
            <ac:spMk id="46" creationId="{E634C2C6-A07C-532B-F7B3-0E2D120DE7B2}"/>
          </ac:spMkLst>
        </pc:spChg>
        <pc:spChg chg="mod">
          <ac:chgData name="Rebecca Pierce" userId="564b9255-da81-42a5-bcec-96e2a767eea9" providerId="ADAL" clId="{4BA2CC64-0DA1-4FB0-8841-CECB60C1CE57}" dt="2023-11-13T18:28:26.736" v="13" actId="478"/>
          <ac:spMkLst>
            <pc:docMk/>
            <pc:sldMk cId="1159433303" sldId="305"/>
            <ac:spMk id="47" creationId="{AC8F39D2-47B3-4361-5411-F9B6843F3A26}"/>
          </ac:spMkLst>
        </pc:spChg>
        <pc:spChg chg="del mod">
          <ac:chgData name="Rebecca Pierce" userId="564b9255-da81-42a5-bcec-96e2a767eea9" providerId="ADAL" clId="{4BA2CC64-0DA1-4FB0-8841-CECB60C1CE57}" dt="2023-11-13T18:28:26.736" v="13" actId="478"/>
          <ac:spMkLst>
            <pc:docMk/>
            <pc:sldMk cId="1159433303" sldId="305"/>
            <ac:spMk id="50" creationId="{038CDDD1-0296-7C31-0D70-93B9EFFE1CFE}"/>
          </ac:spMkLst>
        </pc:spChg>
        <pc:spChg chg="mod">
          <ac:chgData name="Rebecca Pierce" userId="564b9255-da81-42a5-bcec-96e2a767eea9" providerId="ADAL" clId="{4BA2CC64-0DA1-4FB0-8841-CECB60C1CE57}" dt="2023-11-13T18:28:26.736" v="13" actId="478"/>
          <ac:spMkLst>
            <pc:docMk/>
            <pc:sldMk cId="1159433303" sldId="305"/>
            <ac:spMk id="52" creationId="{D22B1C69-70F1-3011-2528-B2FA13AD10D2}"/>
          </ac:spMkLst>
        </pc:spChg>
        <pc:spChg chg="mod">
          <ac:chgData name="Rebecca Pierce" userId="564b9255-da81-42a5-bcec-96e2a767eea9" providerId="ADAL" clId="{4BA2CC64-0DA1-4FB0-8841-CECB60C1CE57}" dt="2023-11-13T18:28:26.736" v="13" actId="478"/>
          <ac:spMkLst>
            <pc:docMk/>
            <pc:sldMk cId="1159433303" sldId="305"/>
            <ac:spMk id="54" creationId="{7531B008-80F4-30E7-A95D-783FACA43001}"/>
          </ac:spMkLst>
        </pc:spChg>
        <pc:spChg chg="mod">
          <ac:chgData name="Rebecca Pierce" userId="564b9255-da81-42a5-bcec-96e2a767eea9" providerId="ADAL" clId="{4BA2CC64-0DA1-4FB0-8841-CECB60C1CE57}" dt="2023-11-13T18:28:26.736" v="13" actId="478"/>
          <ac:spMkLst>
            <pc:docMk/>
            <pc:sldMk cId="1159433303" sldId="305"/>
            <ac:spMk id="65" creationId="{04B0F0CA-7F9D-3380-62AD-E46C2ABD850C}"/>
          </ac:spMkLst>
        </pc:spChg>
        <pc:spChg chg="mod">
          <ac:chgData name="Rebecca Pierce" userId="564b9255-da81-42a5-bcec-96e2a767eea9" providerId="ADAL" clId="{4BA2CC64-0DA1-4FB0-8841-CECB60C1CE57}" dt="2023-11-13T18:28:26.736" v="13" actId="478"/>
          <ac:spMkLst>
            <pc:docMk/>
            <pc:sldMk cId="1159433303" sldId="305"/>
            <ac:spMk id="67" creationId="{77B206E9-F876-CACD-5E79-9FE0AF425946}"/>
          </ac:spMkLst>
        </pc:spChg>
        <pc:spChg chg="mod">
          <ac:chgData name="Rebecca Pierce" userId="564b9255-da81-42a5-bcec-96e2a767eea9" providerId="ADAL" clId="{4BA2CC64-0DA1-4FB0-8841-CECB60C1CE57}" dt="2023-11-13T18:28:26.736" v="13" actId="478"/>
          <ac:spMkLst>
            <pc:docMk/>
            <pc:sldMk cId="1159433303" sldId="305"/>
            <ac:spMk id="68" creationId="{96E71DF1-0E38-B668-7033-0A8B319710AE}"/>
          </ac:spMkLst>
        </pc:spChg>
        <pc:spChg chg="mod">
          <ac:chgData name="Rebecca Pierce" userId="564b9255-da81-42a5-bcec-96e2a767eea9" providerId="ADAL" clId="{4BA2CC64-0DA1-4FB0-8841-CECB60C1CE57}" dt="2023-11-13T18:28:26.736" v="13" actId="478"/>
          <ac:spMkLst>
            <pc:docMk/>
            <pc:sldMk cId="1159433303" sldId="305"/>
            <ac:spMk id="69" creationId="{F225DCD7-8BAB-0EC2-8330-F55C66DABFF3}"/>
          </ac:spMkLst>
        </pc:spChg>
        <pc:spChg chg="mod">
          <ac:chgData name="Rebecca Pierce" userId="564b9255-da81-42a5-bcec-96e2a767eea9" providerId="ADAL" clId="{4BA2CC64-0DA1-4FB0-8841-CECB60C1CE57}" dt="2023-11-13T18:28:26.736" v="13" actId="478"/>
          <ac:spMkLst>
            <pc:docMk/>
            <pc:sldMk cId="1159433303" sldId="305"/>
            <ac:spMk id="70" creationId="{8E1A47EA-DC99-778C-0BC6-E566AEA67687}"/>
          </ac:spMkLst>
        </pc:spChg>
        <pc:spChg chg="mod">
          <ac:chgData name="Rebecca Pierce" userId="564b9255-da81-42a5-bcec-96e2a767eea9" providerId="ADAL" clId="{4BA2CC64-0DA1-4FB0-8841-CECB60C1CE57}" dt="2023-11-13T18:28:26.736" v="13" actId="478"/>
          <ac:spMkLst>
            <pc:docMk/>
            <pc:sldMk cId="1159433303" sldId="305"/>
            <ac:spMk id="71" creationId="{F31595EC-ADEC-8A85-91B3-67141927DFFA}"/>
          </ac:spMkLst>
        </pc:spChg>
        <pc:spChg chg="mod">
          <ac:chgData name="Rebecca Pierce" userId="564b9255-da81-42a5-bcec-96e2a767eea9" providerId="ADAL" clId="{4BA2CC64-0DA1-4FB0-8841-CECB60C1CE57}" dt="2023-11-13T18:28:26.736" v="13" actId="478"/>
          <ac:spMkLst>
            <pc:docMk/>
            <pc:sldMk cId="1159433303" sldId="305"/>
            <ac:spMk id="72" creationId="{3006C457-6003-DA07-78D0-E51F45BCA63A}"/>
          </ac:spMkLst>
        </pc:spChg>
        <pc:spChg chg="mod">
          <ac:chgData name="Rebecca Pierce" userId="564b9255-da81-42a5-bcec-96e2a767eea9" providerId="ADAL" clId="{4BA2CC64-0DA1-4FB0-8841-CECB60C1CE57}" dt="2023-11-13T18:28:26.736" v="13" actId="478"/>
          <ac:spMkLst>
            <pc:docMk/>
            <pc:sldMk cId="1159433303" sldId="305"/>
            <ac:spMk id="73" creationId="{6B834101-FA86-13DE-3CB7-3281CF28886F}"/>
          </ac:spMkLst>
        </pc:spChg>
        <pc:spChg chg="mod">
          <ac:chgData name="Rebecca Pierce" userId="564b9255-da81-42a5-bcec-96e2a767eea9" providerId="ADAL" clId="{4BA2CC64-0DA1-4FB0-8841-CECB60C1CE57}" dt="2023-11-13T18:28:26.736" v="13" actId="478"/>
          <ac:spMkLst>
            <pc:docMk/>
            <pc:sldMk cId="1159433303" sldId="305"/>
            <ac:spMk id="74" creationId="{5339083B-CC31-5C53-7EC4-8A7079DE57D8}"/>
          </ac:spMkLst>
        </pc:spChg>
        <pc:spChg chg="mod">
          <ac:chgData name="Rebecca Pierce" userId="564b9255-da81-42a5-bcec-96e2a767eea9" providerId="ADAL" clId="{4BA2CC64-0DA1-4FB0-8841-CECB60C1CE57}" dt="2023-11-13T18:28:26.736" v="13" actId="478"/>
          <ac:spMkLst>
            <pc:docMk/>
            <pc:sldMk cId="1159433303" sldId="305"/>
            <ac:spMk id="75" creationId="{18506785-F5BC-063F-35D3-D6BDA5260759}"/>
          </ac:spMkLst>
        </pc:spChg>
        <pc:spChg chg="mod">
          <ac:chgData name="Rebecca Pierce" userId="564b9255-da81-42a5-bcec-96e2a767eea9" providerId="ADAL" clId="{4BA2CC64-0DA1-4FB0-8841-CECB60C1CE57}" dt="2023-11-13T18:28:26.736" v="13" actId="478"/>
          <ac:spMkLst>
            <pc:docMk/>
            <pc:sldMk cId="1159433303" sldId="305"/>
            <ac:spMk id="76" creationId="{1DC2F672-E744-7CAC-6006-09EBCA05A8CC}"/>
          </ac:spMkLst>
        </pc:spChg>
        <pc:spChg chg="mod">
          <ac:chgData name="Rebecca Pierce" userId="564b9255-da81-42a5-bcec-96e2a767eea9" providerId="ADAL" clId="{4BA2CC64-0DA1-4FB0-8841-CECB60C1CE57}" dt="2023-11-13T18:28:26.736" v="13" actId="478"/>
          <ac:spMkLst>
            <pc:docMk/>
            <pc:sldMk cId="1159433303" sldId="305"/>
            <ac:spMk id="77" creationId="{7898A84B-2161-29C6-FD47-2DFFFB36B343}"/>
          </ac:spMkLst>
        </pc:spChg>
        <pc:spChg chg="mod">
          <ac:chgData name="Rebecca Pierce" userId="564b9255-da81-42a5-bcec-96e2a767eea9" providerId="ADAL" clId="{4BA2CC64-0DA1-4FB0-8841-CECB60C1CE57}" dt="2023-11-13T18:28:26.736" v="13" actId="478"/>
          <ac:spMkLst>
            <pc:docMk/>
            <pc:sldMk cId="1159433303" sldId="305"/>
            <ac:spMk id="78" creationId="{5BD3474C-97CB-76CD-BE6A-C494DFE8B27E}"/>
          </ac:spMkLst>
        </pc:spChg>
        <pc:spChg chg="mod">
          <ac:chgData name="Rebecca Pierce" userId="564b9255-da81-42a5-bcec-96e2a767eea9" providerId="ADAL" clId="{4BA2CC64-0DA1-4FB0-8841-CECB60C1CE57}" dt="2023-11-13T18:28:26.736" v="13" actId="478"/>
          <ac:spMkLst>
            <pc:docMk/>
            <pc:sldMk cId="1159433303" sldId="305"/>
            <ac:spMk id="79" creationId="{3B0DDCB2-3119-6B81-5795-3C7906B3EC7C}"/>
          </ac:spMkLst>
        </pc:spChg>
        <pc:spChg chg="mod">
          <ac:chgData name="Rebecca Pierce" userId="564b9255-da81-42a5-bcec-96e2a767eea9" providerId="ADAL" clId="{4BA2CC64-0DA1-4FB0-8841-CECB60C1CE57}" dt="2023-11-13T18:28:26.736" v="13" actId="478"/>
          <ac:spMkLst>
            <pc:docMk/>
            <pc:sldMk cId="1159433303" sldId="305"/>
            <ac:spMk id="81" creationId="{A510F159-0A5D-83E1-E5C4-C295498648E1}"/>
          </ac:spMkLst>
        </pc:spChg>
        <pc:spChg chg="mod">
          <ac:chgData name="Rebecca Pierce" userId="564b9255-da81-42a5-bcec-96e2a767eea9" providerId="ADAL" clId="{4BA2CC64-0DA1-4FB0-8841-CECB60C1CE57}" dt="2023-11-13T18:28:26.736" v="13" actId="478"/>
          <ac:spMkLst>
            <pc:docMk/>
            <pc:sldMk cId="1159433303" sldId="305"/>
            <ac:spMk id="83" creationId="{D39969C2-16AA-83BB-2BDE-579CCDC01681}"/>
          </ac:spMkLst>
        </pc:spChg>
        <pc:spChg chg="mod">
          <ac:chgData name="Rebecca Pierce" userId="564b9255-da81-42a5-bcec-96e2a767eea9" providerId="ADAL" clId="{4BA2CC64-0DA1-4FB0-8841-CECB60C1CE57}" dt="2023-11-13T18:28:26.736" v="13" actId="478"/>
          <ac:spMkLst>
            <pc:docMk/>
            <pc:sldMk cId="1159433303" sldId="305"/>
            <ac:spMk id="86" creationId="{322F3537-2A87-BE81-16D1-B721B96CF817}"/>
          </ac:spMkLst>
        </pc:spChg>
        <pc:spChg chg="mod">
          <ac:chgData name="Rebecca Pierce" userId="564b9255-da81-42a5-bcec-96e2a767eea9" providerId="ADAL" clId="{4BA2CC64-0DA1-4FB0-8841-CECB60C1CE57}" dt="2023-11-13T18:28:26.736" v="13" actId="478"/>
          <ac:spMkLst>
            <pc:docMk/>
            <pc:sldMk cId="1159433303" sldId="305"/>
            <ac:spMk id="87" creationId="{F8ECDAD1-1773-7D3B-6896-9D43938DA176}"/>
          </ac:spMkLst>
        </pc:spChg>
        <pc:spChg chg="mod">
          <ac:chgData name="Rebecca Pierce" userId="564b9255-da81-42a5-bcec-96e2a767eea9" providerId="ADAL" clId="{4BA2CC64-0DA1-4FB0-8841-CECB60C1CE57}" dt="2023-11-13T18:28:26.736" v="13" actId="478"/>
          <ac:spMkLst>
            <pc:docMk/>
            <pc:sldMk cId="1159433303" sldId="305"/>
            <ac:spMk id="88" creationId="{01F6BD41-2D60-1C1B-B41F-A4680846372D}"/>
          </ac:spMkLst>
        </pc:spChg>
        <pc:spChg chg="mod">
          <ac:chgData name="Rebecca Pierce" userId="564b9255-da81-42a5-bcec-96e2a767eea9" providerId="ADAL" clId="{4BA2CC64-0DA1-4FB0-8841-CECB60C1CE57}" dt="2023-11-13T18:28:26.736" v="13" actId="478"/>
          <ac:spMkLst>
            <pc:docMk/>
            <pc:sldMk cId="1159433303" sldId="305"/>
            <ac:spMk id="89" creationId="{A8210B5D-286C-195F-4366-B0DE553DBAE7}"/>
          </ac:spMkLst>
        </pc:spChg>
        <pc:spChg chg="mod">
          <ac:chgData name="Rebecca Pierce" userId="564b9255-da81-42a5-bcec-96e2a767eea9" providerId="ADAL" clId="{4BA2CC64-0DA1-4FB0-8841-CECB60C1CE57}" dt="2023-11-13T18:28:26.736" v="13" actId="478"/>
          <ac:spMkLst>
            <pc:docMk/>
            <pc:sldMk cId="1159433303" sldId="305"/>
            <ac:spMk id="90" creationId="{95F8AEF1-6237-45B1-7FE2-CBE9F045E2A9}"/>
          </ac:spMkLst>
        </pc:spChg>
        <pc:spChg chg="mod">
          <ac:chgData name="Rebecca Pierce" userId="564b9255-da81-42a5-bcec-96e2a767eea9" providerId="ADAL" clId="{4BA2CC64-0DA1-4FB0-8841-CECB60C1CE57}" dt="2023-11-13T18:28:26.736" v="13" actId="478"/>
          <ac:spMkLst>
            <pc:docMk/>
            <pc:sldMk cId="1159433303" sldId="305"/>
            <ac:spMk id="91" creationId="{43AD0DCA-FF28-E425-6E19-C63763332AD6}"/>
          </ac:spMkLst>
        </pc:spChg>
        <pc:spChg chg="mod">
          <ac:chgData name="Rebecca Pierce" userId="564b9255-da81-42a5-bcec-96e2a767eea9" providerId="ADAL" clId="{4BA2CC64-0DA1-4FB0-8841-CECB60C1CE57}" dt="2023-11-13T18:28:26.736" v="13" actId="478"/>
          <ac:spMkLst>
            <pc:docMk/>
            <pc:sldMk cId="1159433303" sldId="305"/>
            <ac:spMk id="92" creationId="{7A6BEBF0-1382-767D-0DEF-82BCCBF526BF}"/>
          </ac:spMkLst>
        </pc:spChg>
        <pc:spChg chg="mod">
          <ac:chgData name="Rebecca Pierce" userId="564b9255-da81-42a5-bcec-96e2a767eea9" providerId="ADAL" clId="{4BA2CC64-0DA1-4FB0-8841-CECB60C1CE57}" dt="2023-11-13T18:28:26.736" v="13" actId="478"/>
          <ac:spMkLst>
            <pc:docMk/>
            <pc:sldMk cId="1159433303" sldId="305"/>
            <ac:spMk id="93" creationId="{2271949A-2AFE-D6D0-F4C7-B3A4A738DE1C}"/>
          </ac:spMkLst>
        </pc:spChg>
        <pc:grpChg chg="mod">
          <ac:chgData name="Rebecca Pierce" userId="564b9255-da81-42a5-bcec-96e2a767eea9" providerId="ADAL" clId="{4BA2CC64-0DA1-4FB0-8841-CECB60C1CE57}" dt="2023-11-13T18:28:26.736" v="13" actId="478"/>
          <ac:grpSpMkLst>
            <pc:docMk/>
            <pc:sldMk cId="1159433303" sldId="305"/>
            <ac:grpSpMk id="51" creationId="{1F5E71B2-869F-DB9F-EA39-99F98CF634FB}"/>
          </ac:grpSpMkLst>
        </pc:grpChg>
        <pc:grpChg chg="mod">
          <ac:chgData name="Rebecca Pierce" userId="564b9255-da81-42a5-bcec-96e2a767eea9" providerId="ADAL" clId="{4BA2CC64-0DA1-4FB0-8841-CECB60C1CE57}" dt="2023-11-13T18:28:26.736" v="13" actId="478"/>
          <ac:grpSpMkLst>
            <pc:docMk/>
            <pc:sldMk cId="1159433303" sldId="305"/>
            <ac:grpSpMk id="53" creationId="{F74A31FD-D19D-2A24-31D0-EC9E3EA8F2F0}"/>
          </ac:grpSpMkLst>
        </pc:grpChg>
        <pc:grpChg chg="mod">
          <ac:chgData name="Rebecca Pierce" userId="564b9255-da81-42a5-bcec-96e2a767eea9" providerId="ADAL" clId="{4BA2CC64-0DA1-4FB0-8841-CECB60C1CE57}" dt="2023-11-13T18:28:26.736" v="13" actId="478"/>
          <ac:grpSpMkLst>
            <pc:docMk/>
            <pc:sldMk cId="1159433303" sldId="305"/>
            <ac:grpSpMk id="64" creationId="{82C53F0D-E9DF-3EAC-164C-97A589ACEC78}"/>
          </ac:grpSpMkLst>
        </pc:grpChg>
      </pc:sldChg>
      <pc:sldChg chg="modSp mod">
        <pc:chgData name="Rebecca Pierce" userId="564b9255-da81-42a5-bcec-96e2a767eea9" providerId="ADAL" clId="{4BA2CC64-0DA1-4FB0-8841-CECB60C1CE57}" dt="2023-11-13T18:26:17.794" v="1" actId="13926"/>
        <pc:sldMkLst>
          <pc:docMk/>
          <pc:sldMk cId="1468128527" sldId="306"/>
        </pc:sldMkLst>
        <pc:spChg chg="mod">
          <ac:chgData name="Rebecca Pierce" userId="564b9255-da81-42a5-bcec-96e2a767eea9" providerId="ADAL" clId="{4BA2CC64-0DA1-4FB0-8841-CECB60C1CE57}" dt="2023-11-13T18:26:17.794" v="1" actId="13926"/>
          <ac:spMkLst>
            <pc:docMk/>
            <pc:sldMk cId="1468128527" sldId="306"/>
            <ac:spMk id="4" creationId="{01D2B11D-CCF7-B1EC-28C4-8DD10ECBBBEB}"/>
          </ac:spMkLst>
        </pc:spChg>
      </pc:sldChg>
      <pc:sldChg chg="del">
        <pc:chgData name="Rebecca Pierce" userId="564b9255-da81-42a5-bcec-96e2a767eea9" providerId="ADAL" clId="{4BA2CC64-0DA1-4FB0-8841-CECB60C1CE57}" dt="2023-11-13T18:28:58.642" v="14" actId="2696"/>
        <pc:sldMkLst>
          <pc:docMk/>
          <pc:sldMk cId="3776772195" sldId="318"/>
        </pc:sldMkLst>
      </pc:sldChg>
      <pc:sldChg chg="modSp mod modClrScheme chgLayout">
        <pc:chgData name="Rebecca Pierce" userId="564b9255-da81-42a5-bcec-96e2a767eea9" providerId="ADAL" clId="{4BA2CC64-0DA1-4FB0-8841-CECB60C1CE57}" dt="2023-11-13T18:29:31.985" v="20" actId="20577"/>
        <pc:sldMkLst>
          <pc:docMk/>
          <pc:sldMk cId="3032862096" sldId="333"/>
        </pc:sldMkLst>
        <pc:spChg chg="mod ord">
          <ac:chgData name="Rebecca Pierce" userId="564b9255-da81-42a5-bcec-96e2a767eea9" providerId="ADAL" clId="{4BA2CC64-0DA1-4FB0-8841-CECB60C1CE57}" dt="2023-11-13T18:29:17.165" v="15" actId="700"/>
          <ac:spMkLst>
            <pc:docMk/>
            <pc:sldMk cId="3032862096" sldId="333"/>
            <ac:spMk id="2" creationId="{00000000-0000-0000-0000-000000000000}"/>
          </ac:spMkLst>
        </pc:spChg>
        <pc:spChg chg="mod ord">
          <ac:chgData name="Rebecca Pierce" userId="564b9255-da81-42a5-bcec-96e2a767eea9" providerId="ADAL" clId="{4BA2CC64-0DA1-4FB0-8841-CECB60C1CE57}" dt="2023-11-13T18:29:17.165" v="15" actId="700"/>
          <ac:spMkLst>
            <pc:docMk/>
            <pc:sldMk cId="3032862096" sldId="333"/>
            <ac:spMk id="4" creationId="{00000000-0000-0000-0000-000000000000}"/>
          </ac:spMkLst>
        </pc:spChg>
        <pc:spChg chg="mod ord">
          <ac:chgData name="Rebecca Pierce" userId="564b9255-da81-42a5-bcec-96e2a767eea9" providerId="ADAL" clId="{4BA2CC64-0DA1-4FB0-8841-CECB60C1CE57}" dt="2023-11-13T18:29:31.985" v="20" actId="20577"/>
          <ac:spMkLst>
            <pc:docMk/>
            <pc:sldMk cId="3032862096" sldId="333"/>
            <ac:spMk id="45" creationId="{00000000-0000-0000-0000-000000000000}"/>
          </ac:spMkLst>
        </pc:spChg>
        <pc:picChg chg="mod ord">
          <ac:chgData name="Rebecca Pierce" userId="564b9255-da81-42a5-bcec-96e2a767eea9" providerId="ADAL" clId="{4BA2CC64-0DA1-4FB0-8841-CECB60C1CE57}" dt="2023-11-13T18:29:17.165" v="15" actId="700"/>
          <ac:picMkLst>
            <pc:docMk/>
            <pc:sldMk cId="3032862096" sldId="333"/>
            <ac:picMk id="47" creationId="{00000000-0000-0000-0000-000000000000}"/>
          </ac:picMkLst>
        </pc:picChg>
      </pc:sldChg>
      <pc:sldChg chg="addSp delSp modSp del mod modClrScheme chgLayout">
        <pc:chgData name="Rebecca Pierce" userId="564b9255-da81-42a5-bcec-96e2a767eea9" providerId="ADAL" clId="{4BA2CC64-0DA1-4FB0-8841-CECB60C1CE57}" dt="2023-11-13T18:33:23.129" v="28"/>
        <pc:sldMkLst>
          <pc:docMk/>
          <pc:sldMk cId="2954779108" sldId="337"/>
        </pc:sldMkLst>
        <pc:spChg chg="mod ord">
          <ac:chgData name="Rebecca Pierce" userId="564b9255-da81-42a5-bcec-96e2a767eea9" providerId="ADAL" clId="{4BA2CC64-0DA1-4FB0-8841-CECB60C1CE57}" dt="2023-11-13T18:33:22.420" v="27" actId="700"/>
          <ac:spMkLst>
            <pc:docMk/>
            <pc:sldMk cId="2954779108" sldId="337"/>
            <ac:spMk id="2" creationId="{00000000-0000-0000-0000-000000000000}"/>
          </ac:spMkLst>
        </pc:spChg>
        <pc:spChg chg="add del mod ord">
          <ac:chgData name="Rebecca Pierce" userId="564b9255-da81-42a5-bcec-96e2a767eea9" providerId="ADAL" clId="{4BA2CC64-0DA1-4FB0-8841-CECB60C1CE57}" dt="2023-11-13T18:33:22.420" v="27" actId="700"/>
          <ac:spMkLst>
            <pc:docMk/>
            <pc:sldMk cId="2954779108" sldId="337"/>
            <ac:spMk id="3" creationId="{8707F577-539B-2E0A-2145-5022598E5DDF}"/>
          </ac:spMkLst>
        </pc:spChg>
        <pc:spChg chg="mod ord">
          <ac:chgData name="Rebecca Pierce" userId="564b9255-da81-42a5-bcec-96e2a767eea9" providerId="ADAL" clId="{4BA2CC64-0DA1-4FB0-8841-CECB60C1CE57}" dt="2023-11-13T18:33:22.420" v="27" actId="700"/>
          <ac:spMkLst>
            <pc:docMk/>
            <pc:sldMk cId="2954779108" sldId="337"/>
            <ac:spMk id="7" creationId="{00000000-0000-0000-0000-000000000000}"/>
          </ac:spMkLst>
        </pc:spChg>
        <pc:picChg chg="mod ord">
          <ac:chgData name="Rebecca Pierce" userId="564b9255-da81-42a5-bcec-96e2a767eea9" providerId="ADAL" clId="{4BA2CC64-0DA1-4FB0-8841-CECB60C1CE57}" dt="2023-11-13T18:33:22.420" v="27" actId="700"/>
          <ac:picMkLst>
            <pc:docMk/>
            <pc:sldMk cId="2954779108" sldId="337"/>
            <ac:picMk id="4" creationId="{00000000-0000-0000-0000-000000000000}"/>
          </ac:picMkLst>
        </pc:picChg>
      </pc:sldChg>
      <pc:sldChg chg="del">
        <pc:chgData name="Rebecca Pierce" userId="564b9255-da81-42a5-bcec-96e2a767eea9" providerId="ADAL" clId="{4BA2CC64-0DA1-4FB0-8841-CECB60C1CE57}" dt="2023-11-13T18:26:35.854" v="4" actId="2696"/>
        <pc:sldMkLst>
          <pc:docMk/>
          <pc:sldMk cId="2513673511" sldId="338"/>
        </pc:sldMkLst>
      </pc:sldChg>
      <pc:sldMasterChg chg="delSldLayout">
        <pc:chgData name="Rebecca Pierce" userId="564b9255-da81-42a5-bcec-96e2a767eea9" providerId="ADAL" clId="{4BA2CC64-0DA1-4FB0-8841-CECB60C1CE57}" dt="2023-11-13T18:29:41.958" v="21" actId="2696"/>
        <pc:sldMasterMkLst>
          <pc:docMk/>
          <pc:sldMasterMk cId="2796880827" sldId="2147483648"/>
        </pc:sldMasterMkLst>
        <pc:sldLayoutChg chg="del">
          <pc:chgData name="Rebecca Pierce" userId="564b9255-da81-42a5-bcec-96e2a767eea9" providerId="ADAL" clId="{4BA2CC64-0DA1-4FB0-8841-CECB60C1CE57}" dt="2023-11-13T18:29:41.958" v="21" actId="2696"/>
          <pc:sldLayoutMkLst>
            <pc:docMk/>
            <pc:sldMasterMk cId="2796880827" sldId="2147483648"/>
            <pc:sldLayoutMk cId="106344946" sldId="2147483687"/>
          </pc:sldLayoutMkLst>
        </pc:sldLayoutChg>
        <pc:sldLayoutChg chg="del">
          <pc:chgData name="Rebecca Pierce" userId="564b9255-da81-42a5-bcec-96e2a767eea9" providerId="ADAL" clId="{4BA2CC64-0DA1-4FB0-8841-CECB60C1CE57}" dt="2023-11-13T18:26:35.854" v="4" actId="2696"/>
          <pc:sldLayoutMkLst>
            <pc:docMk/>
            <pc:sldMasterMk cId="2796880827" sldId="2147483648"/>
            <pc:sldLayoutMk cId="874823465" sldId="2147483688"/>
          </pc:sldLayoutMkLst>
        </pc:sldLayoutChg>
      </pc:sldMasterChg>
    </pc:docChg>
  </pc:docChgLst>
  <pc:docChgLst>
    <pc:chgData name="Rebecca Pierce" userId="564b9255-da81-42a5-bcec-96e2a767eea9" providerId="ADAL" clId="{1E2E7B56-4E1A-40C3-8C4A-803DA95D00A6}"/>
    <pc:docChg chg="custSel modSld">
      <pc:chgData name="Rebecca Pierce" userId="564b9255-da81-42a5-bcec-96e2a767eea9" providerId="ADAL" clId="{1E2E7B56-4E1A-40C3-8C4A-803DA95D00A6}" dt="2023-11-16T09:25:30.822" v="56" actId="207"/>
      <pc:docMkLst>
        <pc:docMk/>
      </pc:docMkLst>
      <pc:sldChg chg="addSp delSp modSp mod">
        <pc:chgData name="Rebecca Pierce" userId="564b9255-da81-42a5-bcec-96e2a767eea9" providerId="ADAL" clId="{1E2E7B56-4E1A-40C3-8C4A-803DA95D00A6}" dt="2023-11-16T09:21:11.465" v="20" actId="1076"/>
        <pc:sldMkLst>
          <pc:docMk/>
          <pc:sldMk cId="3315438963" sldId="328"/>
        </pc:sldMkLst>
        <pc:spChg chg="add mod">
          <ac:chgData name="Rebecca Pierce" userId="564b9255-da81-42a5-bcec-96e2a767eea9" providerId="ADAL" clId="{1E2E7B56-4E1A-40C3-8C4A-803DA95D00A6}" dt="2023-11-16T09:20:58.689" v="14" actId="1076"/>
          <ac:spMkLst>
            <pc:docMk/>
            <pc:sldMk cId="3315438963" sldId="328"/>
            <ac:spMk id="9" creationId="{B641CF35-C7EB-C7FB-C0B2-9CD76195ABFF}"/>
          </ac:spMkLst>
        </pc:spChg>
        <pc:picChg chg="add mod modCrop">
          <ac:chgData name="Rebecca Pierce" userId="564b9255-da81-42a5-bcec-96e2a767eea9" providerId="ADAL" clId="{1E2E7B56-4E1A-40C3-8C4A-803DA95D00A6}" dt="2023-11-16T09:21:11.465" v="20" actId="1076"/>
          <ac:picMkLst>
            <pc:docMk/>
            <pc:sldMk cId="3315438963" sldId="328"/>
            <ac:picMk id="4" creationId="{11A226AE-D123-0F3E-7C82-4B765FB87B98}"/>
          </ac:picMkLst>
        </pc:picChg>
        <pc:picChg chg="del mod">
          <ac:chgData name="Rebecca Pierce" userId="564b9255-da81-42a5-bcec-96e2a767eea9" providerId="ADAL" clId="{1E2E7B56-4E1A-40C3-8C4A-803DA95D00A6}" dt="2023-11-16T09:20:56.444" v="13" actId="478"/>
          <ac:picMkLst>
            <pc:docMk/>
            <pc:sldMk cId="3315438963" sldId="328"/>
            <ac:picMk id="6" creationId="{854A89D1-40DF-48F1-8249-C6E5692066A1}"/>
          </ac:picMkLst>
        </pc:picChg>
        <pc:picChg chg="del">
          <ac:chgData name="Rebecca Pierce" userId="564b9255-da81-42a5-bcec-96e2a767eea9" providerId="ADAL" clId="{1E2E7B56-4E1A-40C3-8C4A-803DA95D00A6}" dt="2023-11-16T09:21:03.060" v="17" actId="478"/>
          <ac:picMkLst>
            <pc:docMk/>
            <pc:sldMk cId="3315438963" sldId="328"/>
            <ac:picMk id="7" creationId="{F927D1B1-CEDB-4680-AE81-66F17BBF12D6}"/>
          </ac:picMkLst>
        </pc:picChg>
        <pc:picChg chg="del mod">
          <ac:chgData name="Rebecca Pierce" userId="564b9255-da81-42a5-bcec-96e2a767eea9" providerId="ADAL" clId="{1E2E7B56-4E1A-40C3-8C4A-803DA95D00A6}" dt="2023-11-16T09:20:43.616" v="9" actId="21"/>
          <ac:picMkLst>
            <pc:docMk/>
            <pc:sldMk cId="3315438963" sldId="328"/>
            <ac:picMk id="15" creationId="{00000000-0000-0000-0000-000000000000}"/>
          </ac:picMkLst>
        </pc:picChg>
      </pc:sldChg>
      <pc:sldChg chg="addSp delSp modSp mod">
        <pc:chgData name="Rebecca Pierce" userId="564b9255-da81-42a5-bcec-96e2a767eea9" providerId="ADAL" clId="{1E2E7B56-4E1A-40C3-8C4A-803DA95D00A6}" dt="2023-11-16T09:21:17.257" v="21" actId="1076"/>
        <pc:sldMkLst>
          <pc:docMk/>
          <pc:sldMk cId="1462981963" sldId="329"/>
        </pc:sldMkLst>
        <pc:spChg chg="add mod">
          <ac:chgData name="Rebecca Pierce" userId="564b9255-da81-42a5-bcec-96e2a767eea9" providerId="ADAL" clId="{1E2E7B56-4E1A-40C3-8C4A-803DA95D00A6}" dt="2023-11-16T09:20:02.304" v="0" actId="478"/>
          <ac:spMkLst>
            <pc:docMk/>
            <pc:sldMk cId="1462981963" sldId="329"/>
            <ac:spMk id="3" creationId="{8B91F61C-EA2F-E334-C320-728EC59E57B0}"/>
          </ac:spMkLst>
        </pc:spChg>
        <pc:picChg chg="add mod">
          <ac:chgData name="Rebecca Pierce" userId="564b9255-da81-42a5-bcec-96e2a767eea9" providerId="ADAL" clId="{1E2E7B56-4E1A-40C3-8C4A-803DA95D00A6}" dt="2023-11-16T09:21:17.257" v="21" actId="1076"/>
          <ac:picMkLst>
            <pc:docMk/>
            <pc:sldMk cId="1462981963" sldId="329"/>
            <ac:picMk id="4" creationId="{D64AD999-D8EA-E175-0239-5F19AA695101}"/>
          </ac:picMkLst>
        </pc:picChg>
        <pc:picChg chg="del">
          <ac:chgData name="Rebecca Pierce" userId="564b9255-da81-42a5-bcec-96e2a767eea9" providerId="ADAL" clId="{1E2E7B56-4E1A-40C3-8C4A-803DA95D00A6}" dt="2023-11-16T09:20:02.304" v="0" actId="478"/>
          <ac:picMkLst>
            <pc:docMk/>
            <pc:sldMk cId="1462981963" sldId="329"/>
            <ac:picMk id="1026" creationId="{00000000-0000-0000-0000-000000000000}"/>
          </ac:picMkLst>
        </pc:picChg>
      </pc:sldChg>
      <pc:sldChg chg="addSp delSp modSp mod">
        <pc:chgData name="Rebecca Pierce" userId="564b9255-da81-42a5-bcec-96e2a767eea9" providerId="ADAL" clId="{1E2E7B56-4E1A-40C3-8C4A-803DA95D00A6}" dt="2023-11-16T09:25:30.822" v="56" actId="207"/>
        <pc:sldMkLst>
          <pc:docMk/>
          <pc:sldMk cId="3188086373" sldId="331"/>
        </pc:sldMkLst>
        <pc:spChg chg="add mod">
          <ac:chgData name="Rebecca Pierce" userId="564b9255-da81-42a5-bcec-96e2a767eea9" providerId="ADAL" clId="{1E2E7B56-4E1A-40C3-8C4A-803DA95D00A6}" dt="2023-11-16T09:21:59.675" v="27" actId="208"/>
          <ac:spMkLst>
            <pc:docMk/>
            <pc:sldMk cId="3188086373" sldId="331"/>
            <ac:spMk id="4" creationId="{D90F02D9-6B10-4726-5D9B-842F38B329C0}"/>
          </ac:spMkLst>
        </pc:spChg>
        <pc:spChg chg="add mod">
          <ac:chgData name="Rebecca Pierce" userId="564b9255-da81-42a5-bcec-96e2a767eea9" providerId="ADAL" clId="{1E2E7B56-4E1A-40C3-8C4A-803DA95D00A6}" dt="2023-11-16T09:25:10.537" v="50" actId="1076"/>
          <ac:spMkLst>
            <pc:docMk/>
            <pc:sldMk cId="3188086373" sldId="331"/>
            <ac:spMk id="5" creationId="{ACEEA678-ABB9-0768-60EF-F9B86FE2076A}"/>
          </ac:spMkLst>
        </pc:spChg>
        <pc:spChg chg="add del mod">
          <ac:chgData name="Rebecca Pierce" userId="564b9255-da81-42a5-bcec-96e2a767eea9" providerId="ADAL" clId="{1E2E7B56-4E1A-40C3-8C4A-803DA95D00A6}" dt="2023-11-16T09:24:48.425" v="47" actId="478"/>
          <ac:spMkLst>
            <pc:docMk/>
            <pc:sldMk cId="3188086373" sldId="331"/>
            <ac:spMk id="6" creationId="{0275F145-9700-1980-BBB7-C0A564204749}"/>
          </ac:spMkLst>
        </pc:spChg>
        <pc:spChg chg="add mod">
          <ac:chgData name="Rebecca Pierce" userId="564b9255-da81-42a5-bcec-96e2a767eea9" providerId="ADAL" clId="{1E2E7B56-4E1A-40C3-8C4A-803DA95D00A6}" dt="2023-11-16T09:25:25.975" v="55" actId="207"/>
          <ac:spMkLst>
            <pc:docMk/>
            <pc:sldMk cId="3188086373" sldId="331"/>
            <ac:spMk id="7" creationId="{DE2134A8-709B-3EA2-6E12-4054F6762C14}"/>
          </ac:spMkLst>
        </pc:spChg>
        <pc:spChg chg="add mod">
          <ac:chgData name="Rebecca Pierce" userId="564b9255-da81-42a5-bcec-96e2a767eea9" providerId="ADAL" clId="{1E2E7B56-4E1A-40C3-8C4A-803DA95D00A6}" dt="2023-11-16T09:25:30.822" v="56" actId="207"/>
          <ac:spMkLst>
            <pc:docMk/>
            <pc:sldMk cId="3188086373" sldId="331"/>
            <ac:spMk id="8" creationId="{D05E244E-DE82-AD22-38F0-73D0E40309F8}"/>
          </ac:spMkLst>
        </pc:spChg>
        <pc:spChg chg="add del mod">
          <ac:chgData name="Rebecca Pierce" userId="564b9255-da81-42a5-bcec-96e2a767eea9" providerId="ADAL" clId="{1E2E7B56-4E1A-40C3-8C4A-803DA95D00A6}" dt="2023-11-16T09:24:46.238" v="46" actId="478"/>
          <ac:spMkLst>
            <pc:docMk/>
            <pc:sldMk cId="3188086373" sldId="331"/>
            <ac:spMk id="9" creationId="{D38EC15D-A187-FDD6-E6C0-045396E25772}"/>
          </ac:spMkLst>
        </pc:spChg>
      </pc:sldChg>
    </pc:docChg>
  </pc:docChgLst>
  <pc:docChgLst>
    <pc:chgData name="Lucy Erratt" userId="S::lucy.erratt@mariecurie.org.uk::f84abb28-48c5-4ea1-bcbb-52e93f9d276e" providerId="AD" clId="Web-{780A3AE8-011D-4F04-8FB8-C8AD24DA63B2}"/>
    <pc:docChg chg="modSld">
      <pc:chgData name="Lucy Erratt" userId="S::lucy.erratt@mariecurie.org.uk::f84abb28-48c5-4ea1-bcbb-52e93f9d276e" providerId="AD" clId="Web-{780A3AE8-011D-4F04-8FB8-C8AD24DA63B2}" dt="2024-09-11T08:12:10.204" v="1" actId="20577"/>
      <pc:docMkLst>
        <pc:docMk/>
      </pc:docMkLst>
      <pc:sldChg chg="modSp">
        <pc:chgData name="Lucy Erratt" userId="S::lucy.erratt@mariecurie.org.uk::f84abb28-48c5-4ea1-bcbb-52e93f9d276e" providerId="AD" clId="Web-{780A3AE8-011D-4F04-8FB8-C8AD24DA63B2}" dt="2024-09-11T08:12:10.204" v="1" actId="20577"/>
        <pc:sldMkLst>
          <pc:docMk/>
          <pc:sldMk cId="852291374" sldId="256"/>
        </pc:sldMkLst>
        <pc:spChg chg="mod">
          <ac:chgData name="Lucy Erratt" userId="S::lucy.erratt@mariecurie.org.uk::f84abb28-48c5-4ea1-bcbb-52e93f9d276e" providerId="AD" clId="Web-{780A3AE8-011D-4F04-8FB8-C8AD24DA63B2}" dt="2024-09-11T08:12:10.204" v="1" actId="20577"/>
          <ac:spMkLst>
            <pc:docMk/>
            <pc:sldMk cId="852291374" sldId="256"/>
            <ac:spMk id="6" creationId="{C14DF8C2-2B89-9E31-ED91-B8EBBA138D1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9704385-999D-AF03-D0DD-BACCC328D33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80525F4-D5F6-56E8-D22F-3F7BA11AE02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B4AC486-E68C-4BFA-A8A0-F4787C116138}" type="datetimeFigureOut">
              <a:rPr lang="en-GB" smtClean="0"/>
              <a:t>11/09/2024</a:t>
            </a:fld>
            <a:endParaRPr lang="en-GB"/>
          </a:p>
        </p:txBody>
      </p:sp>
      <p:sp>
        <p:nvSpPr>
          <p:cNvPr id="4" name="Footer Placeholder 3">
            <a:extLst>
              <a:ext uri="{FF2B5EF4-FFF2-40B4-BE49-F238E27FC236}">
                <a16:creationId xmlns:a16="http://schemas.microsoft.com/office/drawing/2014/main" id="{A20F7976-F512-368A-FF74-FB931524101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98F1B1CF-6874-B786-236A-CDAE5F415B7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B514835-C832-4A72-9F37-338DDA62F8C1}" type="slidenum">
              <a:rPr lang="en-GB" smtClean="0"/>
              <a:t>‹#›</a:t>
            </a:fld>
            <a:endParaRPr lang="en-GB"/>
          </a:p>
        </p:txBody>
      </p:sp>
    </p:spTree>
    <p:extLst>
      <p:ext uri="{BB962C8B-B14F-4D97-AF65-F5344CB8AC3E}">
        <p14:creationId xmlns:p14="http://schemas.microsoft.com/office/powerpoint/2010/main" val="196284582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BC57FA-B787-4915-8786-463436AEA550}" type="datetimeFigureOut">
              <a:rPr lang="en-GB" smtClean="0"/>
              <a:t>11/09/2024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355147-FD1E-40F7-9691-C8E982030018}" type="slidenum">
              <a:rPr lang="en-GB" smtClean="0"/>
              <a:t>‹#›</a:t>
            </a:fld>
            <a:endParaRPr lang="en-GB"/>
          </a:p>
        </p:txBody>
      </p:sp>
    </p:spTree>
    <p:extLst>
      <p:ext uri="{BB962C8B-B14F-4D97-AF65-F5344CB8AC3E}">
        <p14:creationId xmlns:p14="http://schemas.microsoft.com/office/powerpoint/2010/main" val="4146527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Louise </a:t>
            </a:r>
            <a:r>
              <a:rPr lang="en-GB" dirty="0" err="1"/>
              <a:t>Staceys</a:t>
            </a:r>
            <a:r>
              <a:rPr lang="en-GB" dirty="0"/>
              <a:t> Story:- https://www.mariecurie.org.uk/blog/pamper-party-mums-care/195956 </a:t>
            </a:r>
          </a:p>
          <a:p>
            <a:endParaRPr lang="en-GB" dirty="0"/>
          </a:p>
          <a:p>
            <a:r>
              <a:rPr lang="en-US" sz="1200" b="0" i="0" u="none" strike="noStrike" kern="1200" dirty="0">
                <a:solidFill>
                  <a:schemeClr val="tx1"/>
                </a:solidFill>
                <a:effectLst/>
                <a:latin typeface="Arial" pitchFamily="34" charset="0"/>
                <a:ea typeface="+mn-ea"/>
                <a:cs typeface="Arial" pitchFamily="34" charset="0"/>
              </a:rPr>
              <a:t>Louise Stacey’s mum, Pat, was cared for by a Marie Curie Nurse, in her final days. Since then, Louise has been raising money for Marie Curie by </a:t>
            </a:r>
            <a:r>
              <a:rPr lang="en-US" sz="1200" b="0" i="0" u="none" strike="noStrike" kern="1200" dirty="0" err="1">
                <a:solidFill>
                  <a:schemeClr val="tx1"/>
                </a:solidFill>
                <a:effectLst/>
                <a:latin typeface="Arial" pitchFamily="34" charset="0"/>
                <a:ea typeface="+mn-ea"/>
                <a:cs typeface="Arial" pitchFamily="34" charset="0"/>
              </a:rPr>
              <a:t>organising</a:t>
            </a:r>
            <a:r>
              <a:rPr lang="en-US" sz="1200" b="0" i="0" u="none" strike="noStrike" kern="1200" dirty="0">
                <a:solidFill>
                  <a:schemeClr val="tx1"/>
                </a:solidFill>
                <a:effectLst/>
                <a:latin typeface="Arial" pitchFamily="34" charset="0"/>
                <a:ea typeface="+mn-ea"/>
                <a:cs typeface="Arial" pitchFamily="34" charset="0"/>
              </a:rPr>
              <a:t> pamper events.</a:t>
            </a:r>
          </a:p>
          <a:p>
            <a:endParaRPr lang="en-US" sz="1200" b="0" i="0" u="none" strike="noStrike" kern="1200" dirty="0">
              <a:solidFill>
                <a:schemeClr val="tx1"/>
              </a:solidFill>
              <a:effectLst/>
              <a:latin typeface="Arial" pitchFamily="34" charset="0"/>
              <a:ea typeface="+mn-ea"/>
              <a:cs typeface="Arial" pitchFamily="34" charset="0"/>
            </a:endParaRPr>
          </a:p>
          <a:p>
            <a:r>
              <a:rPr lang="en-US" sz="1200" b="0" i="0" u="none" strike="noStrike" kern="1200" dirty="0">
                <a:solidFill>
                  <a:schemeClr val="tx1"/>
                </a:solidFill>
                <a:effectLst/>
                <a:latin typeface="Arial" pitchFamily="34" charset="0"/>
                <a:ea typeface="+mn-ea"/>
                <a:cs typeface="Arial" pitchFamily="34" charset="0"/>
              </a:rPr>
              <a:t>Given the choice, most of us would want to spend our final days at home, surrounded by the people and things we love.</a:t>
            </a:r>
          </a:p>
          <a:p>
            <a:endParaRPr lang="en-US" sz="1200" b="0" i="0" u="none" strike="noStrike" kern="1200" dirty="0">
              <a:solidFill>
                <a:schemeClr val="tx1"/>
              </a:solidFill>
              <a:effectLst/>
              <a:latin typeface="Arial" pitchFamily="34" charset="0"/>
              <a:ea typeface="+mn-ea"/>
              <a:cs typeface="Arial" pitchFamily="34" charset="0"/>
            </a:endParaRPr>
          </a:p>
          <a:p>
            <a:r>
              <a:rPr lang="en-US" sz="1200" b="0" i="0" u="none" strike="noStrike" kern="1200" dirty="0">
                <a:solidFill>
                  <a:schemeClr val="tx1"/>
                </a:solidFill>
                <a:effectLst/>
                <a:latin typeface="Arial" pitchFamily="34" charset="0"/>
                <a:ea typeface="+mn-ea"/>
                <a:cs typeface="Arial" pitchFamily="34" charset="0"/>
              </a:rPr>
              <a:t>When Louise’s mum, Pat, was diagnosed with terminal bowel cancer, in 2009, this was her preference too.</a:t>
            </a:r>
          </a:p>
          <a:p>
            <a:r>
              <a:rPr lang="en-US" sz="1200" b="0" i="0" u="none" strike="noStrike" kern="1200" dirty="0">
                <a:solidFill>
                  <a:schemeClr val="tx1"/>
                </a:solidFill>
                <a:effectLst/>
                <a:latin typeface="Arial" pitchFamily="34" charset="0"/>
                <a:ea typeface="+mn-ea"/>
                <a:cs typeface="Arial" pitchFamily="34" charset="0"/>
              </a:rPr>
              <a:t>Louise became her mum’s carer. But at the time, she was six months pregnant, with another young child to look after.</a:t>
            </a:r>
          </a:p>
          <a:p>
            <a:r>
              <a:rPr lang="en-US" sz="1200" b="0" i="0" u="none" strike="noStrike" kern="1200" dirty="0">
                <a:solidFill>
                  <a:schemeClr val="tx1"/>
                </a:solidFill>
                <a:effectLst/>
                <a:latin typeface="Arial" pitchFamily="34" charset="0"/>
                <a:ea typeface="+mn-ea"/>
                <a:cs typeface="Arial" pitchFamily="34" charset="0"/>
              </a:rPr>
              <a:t>“What really shocked me was I was at home on my own with my mum.</a:t>
            </a:r>
          </a:p>
          <a:p>
            <a:r>
              <a:rPr lang="en-US" sz="1200" b="0" i="0" u="none" strike="noStrike" kern="1200" dirty="0">
                <a:solidFill>
                  <a:schemeClr val="tx1"/>
                </a:solidFill>
                <a:effectLst/>
                <a:latin typeface="Arial" pitchFamily="34" charset="0"/>
                <a:ea typeface="+mn-ea"/>
                <a:cs typeface="Arial" pitchFamily="34" charset="0"/>
              </a:rPr>
              <a:t>“It was all the things I had to do, like getting Mum out of bed or taking her to the toilet, or if she was being sick, and just giving her medication.</a:t>
            </a:r>
          </a:p>
          <a:p>
            <a:r>
              <a:rPr lang="en-US" sz="1200" b="0" i="0" u="none" strike="noStrike" kern="1200" dirty="0">
                <a:solidFill>
                  <a:schemeClr val="tx1"/>
                </a:solidFill>
                <a:effectLst/>
                <a:latin typeface="Arial" pitchFamily="34" charset="0"/>
                <a:ea typeface="+mn-ea"/>
                <a:cs typeface="Arial" pitchFamily="34" charset="0"/>
              </a:rPr>
              <a:t>“It was only towards the end that I said: ‘I need help, I can’t do this on my own’.”</a:t>
            </a:r>
          </a:p>
          <a:p>
            <a:endParaRPr lang="en-US" sz="1200" b="0" i="0" u="none" strike="noStrike" kern="1200" dirty="0">
              <a:solidFill>
                <a:schemeClr val="tx1"/>
              </a:solidFill>
              <a:effectLst/>
              <a:latin typeface="Arial" pitchFamily="34" charset="0"/>
              <a:ea typeface="+mn-ea"/>
              <a:cs typeface="Arial" pitchFamily="34" charset="0"/>
            </a:endParaRPr>
          </a:p>
          <a:p>
            <a:r>
              <a:rPr lang="en-US" sz="1200" b="1" i="0" u="none" strike="noStrike" kern="1200" dirty="0">
                <a:solidFill>
                  <a:schemeClr val="tx1"/>
                </a:solidFill>
                <a:effectLst/>
                <a:latin typeface="Arial" pitchFamily="34" charset="0"/>
                <a:ea typeface="+mn-ea"/>
                <a:cs typeface="Arial" pitchFamily="34" charset="0"/>
              </a:rPr>
              <a:t>Someone there to call on</a:t>
            </a:r>
          </a:p>
          <a:p>
            <a:endParaRPr lang="en-US" sz="1200" b="1" i="0" u="none" strike="noStrike" kern="1200" dirty="0">
              <a:solidFill>
                <a:schemeClr val="tx1"/>
              </a:solidFill>
              <a:effectLst/>
              <a:latin typeface="Arial" pitchFamily="34" charset="0"/>
              <a:ea typeface="+mn-ea"/>
              <a:cs typeface="Arial" pitchFamily="34" charset="0"/>
            </a:endParaRPr>
          </a:p>
          <a:p>
            <a:r>
              <a:rPr lang="en-US" sz="1200" b="0" i="0" u="none" strike="noStrike" kern="1200" dirty="0">
                <a:solidFill>
                  <a:schemeClr val="tx1"/>
                </a:solidFill>
                <a:effectLst/>
                <a:latin typeface="Arial" pitchFamily="34" charset="0"/>
                <a:ea typeface="+mn-ea"/>
                <a:cs typeface="Arial" pitchFamily="34" charset="0"/>
              </a:rPr>
              <a:t> To help her cope, she had support from Marie Curie, through the night.</a:t>
            </a:r>
          </a:p>
          <a:p>
            <a:r>
              <a:rPr lang="en-US" sz="1200" b="0" i="0" u="none" strike="noStrike" kern="1200" dirty="0">
                <a:solidFill>
                  <a:schemeClr val="tx1"/>
                </a:solidFill>
                <a:effectLst/>
                <a:latin typeface="Arial" pitchFamily="34" charset="0"/>
                <a:ea typeface="+mn-ea"/>
                <a:cs typeface="Arial" pitchFamily="34" charset="0"/>
              </a:rPr>
              <a:t>“A Marie Curie Nurse walked into my life, at 10pm in the evening. Her name was Rose.</a:t>
            </a:r>
          </a:p>
          <a:p>
            <a:r>
              <a:rPr lang="en-US" sz="1200" b="0" i="0" u="none" strike="noStrike" kern="1200" dirty="0">
                <a:solidFill>
                  <a:schemeClr val="tx1"/>
                </a:solidFill>
                <a:effectLst/>
                <a:latin typeface="Arial" pitchFamily="34" charset="0"/>
                <a:ea typeface="+mn-ea"/>
                <a:cs typeface="Arial" pitchFamily="34" charset="0"/>
              </a:rPr>
              <a:t>“Just having her there at night was such a relief. It meant that I could try and get some sleep.”</a:t>
            </a:r>
          </a:p>
          <a:p>
            <a:endParaRPr lang="en-US" sz="1200" b="0" i="0" u="none" strike="noStrike" kern="1200" dirty="0">
              <a:solidFill>
                <a:schemeClr val="tx1"/>
              </a:solidFill>
              <a:effectLst/>
              <a:latin typeface="Arial" pitchFamily="34" charset="0"/>
              <a:ea typeface="+mn-ea"/>
              <a:cs typeface="Arial" pitchFamily="34" charset="0"/>
            </a:endParaRPr>
          </a:p>
          <a:p>
            <a:r>
              <a:rPr lang="en-US" sz="1200" b="1" i="0" u="none" strike="noStrike" kern="1200" dirty="0">
                <a:solidFill>
                  <a:schemeClr val="tx1"/>
                </a:solidFill>
                <a:effectLst/>
                <a:latin typeface="Arial" pitchFamily="34" charset="0"/>
                <a:ea typeface="+mn-ea"/>
                <a:cs typeface="Arial" pitchFamily="34" charset="0"/>
              </a:rPr>
              <a:t>Strength when it matters most</a:t>
            </a:r>
          </a:p>
          <a:p>
            <a:endParaRPr lang="en-US" sz="1200" b="1" i="0" u="none" strike="noStrike" kern="1200" dirty="0">
              <a:solidFill>
                <a:schemeClr val="tx1"/>
              </a:solidFill>
              <a:effectLst/>
              <a:latin typeface="Arial" pitchFamily="34" charset="0"/>
              <a:ea typeface="+mn-ea"/>
              <a:cs typeface="Arial" pitchFamily="34" charset="0"/>
            </a:endParaRPr>
          </a:p>
          <a:p>
            <a:r>
              <a:rPr lang="en-US" sz="1200" b="0" i="0" u="none" strike="noStrike" kern="1200" dirty="0">
                <a:solidFill>
                  <a:schemeClr val="tx1"/>
                </a:solidFill>
                <a:effectLst/>
                <a:latin typeface="Arial" pitchFamily="34" charset="0"/>
                <a:ea typeface="+mn-ea"/>
                <a:cs typeface="Arial" pitchFamily="34" charset="0"/>
              </a:rPr>
              <a:t>“Rose was the Marie Curie Nurse on duty when my mum died and it was quite poignant because my mum’s mother was called Rose too.</a:t>
            </a:r>
          </a:p>
          <a:p>
            <a:r>
              <a:rPr lang="en-US" sz="1200" b="0" i="0" u="none" strike="noStrike" kern="1200" dirty="0">
                <a:solidFill>
                  <a:schemeClr val="tx1"/>
                </a:solidFill>
                <a:effectLst/>
                <a:latin typeface="Arial" pitchFamily="34" charset="0"/>
                <a:ea typeface="+mn-ea"/>
                <a:cs typeface="Arial" pitchFamily="34" charset="0"/>
              </a:rPr>
              <a:t>“I have never forgotten her. She gave me so much strength and helped me not to panic as Mum was taking her last breaths.</a:t>
            </a:r>
          </a:p>
          <a:p>
            <a:r>
              <a:rPr lang="en-US" sz="1200" b="0" i="0" u="none" strike="noStrike" kern="1200" dirty="0">
                <a:solidFill>
                  <a:schemeClr val="tx1"/>
                </a:solidFill>
                <a:effectLst/>
                <a:latin typeface="Arial" pitchFamily="34" charset="0"/>
                <a:ea typeface="+mn-ea"/>
                <a:cs typeface="Arial" pitchFamily="34" charset="0"/>
              </a:rPr>
              <a:t>“It meant I was calm enough to keep holding my mum’s hand, telling her not to be scared, that I was there for her and would always love her.”</a:t>
            </a:r>
          </a:p>
          <a:p>
            <a:r>
              <a:rPr lang="en-US" sz="1200" b="0" i="0" u="none" strike="noStrike" kern="1200" dirty="0">
                <a:solidFill>
                  <a:schemeClr val="tx1"/>
                </a:solidFill>
                <a:effectLst/>
                <a:latin typeface="Arial" pitchFamily="34" charset="0"/>
                <a:ea typeface="+mn-ea"/>
                <a:cs typeface="Arial" pitchFamily="34" charset="0"/>
              </a:rPr>
              <a:t> Pat, Louise's daughter Isla, and Louise on holiday. </a:t>
            </a:r>
          </a:p>
          <a:p>
            <a:endParaRPr lang="en-US" sz="1200" b="0" i="0" u="none" strike="noStrike" kern="1200" dirty="0">
              <a:solidFill>
                <a:schemeClr val="tx1"/>
              </a:solidFill>
              <a:effectLst/>
              <a:latin typeface="Arial" pitchFamily="34" charset="0"/>
              <a:ea typeface="+mn-ea"/>
              <a:cs typeface="Arial" pitchFamily="34" charset="0"/>
            </a:endParaRPr>
          </a:p>
          <a:p>
            <a:r>
              <a:rPr lang="en-US" sz="1200" b="1" i="0" u="none" strike="noStrike" kern="1200" dirty="0">
                <a:solidFill>
                  <a:schemeClr val="tx1"/>
                </a:solidFill>
                <a:effectLst/>
                <a:latin typeface="Arial" pitchFamily="34" charset="0"/>
                <a:ea typeface="+mn-ea"/>
                <a:cs typeface="Arial" pitchFamily="34" charset="0"/>
              </a:rPr>
              <a:t>The beauty in giving </a:t>
            </a:r>
          </a:p>
          <a:p>
            <a:endParaRPr lang="en-US" sz="1200" b="0" i="0" u="none" strike="noStrike" kern="1200" dirty="0">
              <a:solidFill>
                <a:schemeClr val="tx1"/>
              </a:solidFill>
              <a:effectLst/>
              <a:latin typeface="Arial" pitchFamily="34" charset="0"/>
              <a:ea typeface="+mn-ea"/>
              <a:cs typeface="Arial" pitchFamily="34" charset="0"/>
            </a:endParaRPr>
          </a:p>
          <a:p>
            <a:r>
              <a:rPr lang="en-US" sz="1200" b="0" i="0" u="none" strike="noStrike" kern="1200" dirty="0">
                <a:solidFill>
                  <a:schemeClr val="tx1"/>
                </a:solidFill>
                <a:effectLst/>
                <a:latin typeface="Arial" pitchFamily="34" charset="0"/>
                <a:ea typeface="+mn-ea"/>
                <a:cs typeface="Arial" pitchFamily="34" charset="0"/>
              </a:rPr>
              <a:t>After the care her mum received, Louise was determined to help other families have that support there too. She started holding fundraisers for Marie Curie and her most recent was a full-blown pamper party.</a:t>
            </a:r>
          </a:p>
          <a:p>
            <a:r>
              <a:rPr lang="en-US" sz="1200" b="0" i="0" u="none" strike="noStrike" kern="1200" dirty="0">
                <a:solidFill>
                  <a:schemeClr val="tx1"/>
                </a:solidFill>
                <a:effectLst/>
                <a:latin typeface="Arial" pitchFamily="34" charset="0"/>
                <a:ea typeface="+mn-ea"/>
                <a:cs typeface="Arial" pitchFamily="34" charset="0"/>
              </a:rPr>
              <a:t>The ‘not to be missed’ event featured a prize draw raffle. “Lots of local business wanted to donate,” says Louise. “So, we had some really special prizes, including beauty treatments valued at £1,500.”</a:t>
            </a:r>
          </a:p>
          <a:p>
            <a:r>
              <a:rPr lang="en-US" sz="1200" b="0" i="0" u="none" strike="noStrike" kern="1200" dirty="0">
                <a:solidFill>
                  <a:schemeClr val="tx1"/>
                </a:solidFill>
                <a:effectLst/>
                <a:latin typeface="Arial" pitchFamily="34" charset="0"/>
                <a:ea typeface="+mn-ea"/>
                <a:cs typeface="Arial" pitchFamily="34" charset="0"/>
              </a:rPr>
              <a:t>On the day, qualified therapists offered manicures, reflexology and massages. There were also stalls selling beauty products, clothing and </a:t>
            </a:r>
            <a:r>
              <a:rPr lang="en-US" sz="1200" b="0" i="0" u="none" strike="noStrike" kern="1200" dirty="0" err="1">
                <a:solidFill>
                  <a:schemeClr val="tx1"/>
                </a:solidFill>
                <a:effectLst/>
                <a:latin typeface="Arial" pitchFamily="34" charset="0"/>
                <a:ea typeface="+mn-ea"/>
                <a:cs typeface="Arial" pitchFamily="34" charset="0"/>
              </a:rPr>
              <a:t>jewellery</a:t>
            </a:r>
            <a:r>
              <a:rPr lang="en-US" sz="1200" b="0" i="0" u="none" strike="noStrike" kern="1200" dirty="0">
                <a:solidFill>
                  <a:schemeClr val="tx1"/>
                </a:solidFill>
                <a:effectLst/>
                <a:latin typeface="Arial" pitchFamily="34" charset="0"/>
                <a:ea typeface="+mn-ea"/>
                <a:cs typeface="Arial" pitchFamily="34" charset="0"/>
              </a:rPr>
              <a:t>, ran by local boutiques.</a:t>
            </a:r>
          </a:p>
          <a:p>
            <a:endParaRPr lang="en-US" sz="1200" b="1" i="0" u="none" strike="noStrike" kern="1200" dirty="0">
              <a:solidFill>
                <a:schemeClr val="tx1"/>
              </a:solidFill>
              <a:effectLst/>
              <a:latin typeface="Arial" pitchFamily="34" charset="0"/>
              <a:ea typeface="+mn-ea"/>
              <a:cs typeface="Arial" pitchFamily="34" charset="0"/>
            </a:endParaRPr>
          </a:p>
          <a:p>
            <a:r>
              <a:rPr lang="en-US" sz="1200" b="1" i="0" u="none" strike="noStrike" kern="1200" dirty="0">
                <a:solidFill>
                  <a:schemeClr val="tx1"/>
                </a:solidFill>
                <a:effectLst/>
                <a:latin typeface="Arial" pitchFamily="34" charset="0"/>
                <a:ea typeface="+mn-ea"/>
                <a:cs typeface="Arial" pitchFamily="34" charset="0"/>
              </a:rPr>
              <a:t>A </a:t>
            </a:r>
            <a:r>
              <a:rPr lang="en-US" sz="1200" b="1" i="0" u="none" strike="noStrike" kern="1200" dirty="0" err="1">
                <a:solidFill>
                  <a:schemeClr val="tx1"/>
                </a:solidFill>
                <a:effectLst/>
                <a:latin typeface="Arial" pitchFamily="34" charset="0"/>
                <a:ea typeface="+mn-ea"/>
                <a:cs typeface="Arial" pitchFamily="34" charset="0"/>
              </a:rPr>
              <a:t>va-va-voom</a:t>
            </a:r>
            <a:r>
              <a:rPr lang="en-US" sz="1200" b="1" i="0" u="none" strike="noStrike" kern="1200" dirty="0">
                <a:solidFill>
                  <a:schemeClr val="tx1"/>
                </a:solidFill>
                <a:effectLst/>
                <a:latin typeface="Arial" pitchFamily="34" charset="0"/>
                <a:ea typeface="+mn-ea"/>
                <a:cs typeface="Arial" pitchFamily="34" charset="0"/>
              </a:rPr>
              <a:t> tribute</a:t>
            </a:r>
          </a:p>
          <a:p>
            <a:endParaRPr lang="en-US" sz="1200" b="0" i="0" u="none" strike="noStrike" kern="1200" dirty="0">
              <a:solidFill>
                <a:schemeClr val="tx1"/>
              </a:solidFill>
              <a:effectLst/>
              <a:latin typeface="Arial" pitchFamily="34" charset="0"/>
              <a:ea typeface="+mn-ea"/>
              <a:cs typeface="Arial" pitchFamily="34" charset="0"/>
            </a:endParaRPr>
          </a:p>
          <a:p>
            <a:r>
              <a:rPr lang="en-US" sz="1200" b="0" i="0" u="none" strike="noStrike" kern="1200" dirty="0">
                <a:solidFill>
                  <a:schemeClr val="tx1"/>
                </a:solidFill>
                <a:effectLst/>
                <a:latin typeface="Arial" pitchFamily="34" charset="0"/>
                <a:ea typeface="+mn-ea"/>
                <a:cs typeface="Arial" pitchFamily="34" charset="0"/>
              </a:rPr>
              <a:t>A chance to get together, enjoy pamper treatments and have a fabulous time, the event was a fitting celebration of her mum’s life.</a:t>
            </a:r>
          </a:p>
          <a:p>
            <a:r>
              <a:rPr lang="en-US" sz="1200" b="0" i="0" u="none" strike="noStrike" kern="1200" dirty="0">
                <a:solidFill>
                  <a:schemeClr val="tx1"/>
                </a:solidFill>
                <a:effectLst/>
                <a:latin typeface="Arial" pitchFamily="34" charset="0"/>
                <a:ea typeface="+mn-ea"/>
                <a:cs typeface="Arial" pitchFamily="34" charset="0"/>
              </a:rPr>
              <a:t>“Mum was very vivacious, totally </a:t>
            </a:r>
            <a:r>
              <a:rPr lang="en-US" sz="1200" b="0" i="0" u="none" strike="noStrike" kern="1200" dirty="0" err="1">
                <a:solidFill>
                  <a:schemeClr val="tx1"/>
                </a:solidFill>
                <a:effectLst/>
                <a:latin typeface="Arial" pitchFamily="34" charset="0"/>
                <a:ea typeface="+mn-ea"/>
                <a:cs typeface="Arial" pitchFamily="34" charset="0"/>
              </a:rPr>
              <a:t>va-va-voom</a:t>
            </a:r>
            <a:r>
              <a:rPr lang="en-US" sz="1200" b="0" i="0" u="none" strike="noStrike" kern="1200" dirty="0">
                <a:solidFill>
                  <a:schemeClr val="tx1"/>
                </a:solidFill>
                <a:effectLst/>
                <a:latin typeface="Arial" pitchFamily="34" charset="0"/>
                <a:ea typeface="+mn-ea"/>
                <a:cs typeface="Arial" pitchFamily="34" charset="0"/>
              </a:rPr>
              <a:t>. She was a very young 67 when she died – she didn’t look her age and really cared about her appearance. She was such fun."</a:t>
            </a:r>
          </a:p>
          <a:p>
            <a:endParaRPr lang="en-US" sz="1200" b="1" i="0" u="none" strike="noStrike" kern="1200" dirty="0">
              <a:solidFill>
                <a:schemeClr val="tx1"/>
              </a:solidFill>
              <a:effectLst/>
              <a:latin typeface="Arial" pitchFamily="34" charset="0"/>
              <a:ea typeface="+mn-ea"/>
              <a:cs typeface="Arial" pitchFamily="34" charset="0"/>
            </a:endParaRPr>
          </a:p>
          <a:p>
            <a:r>
              <a:rPr lang="en-US" sz="1200" b="1" i="0" u="none" strike="noStrike" kern="1200" dirty="0">
                <a:solidFill>
                  <a:schemeClr val="tx1"/>
                </a:solidFill>
                <a:effectLst/>
                <a:latin typeface="Arial" pitchFamily="34" charset="0"/>
                <a:ea typeface="+mn-ea"/>
                <a:cs typeface="Arial" pitchFamily="34" charset="0"/>
              </a:rPr>
              <a:t>Funding for the future</a:t>
            </a:r>
          </a:p>
          <a:p>
            <a:endParaRPr lang="en-US" sz="1200" b="0" i="0" u="none" strike="noStrike" kern="1200" dirty="0">
              <a:solidFill>
                <a:schemeClr val="tx1"/>
              </a:solidFill>
              <a:effectLst/>
              <a:latin typeface="Arial" pitchFamily="34" charset="0"/>
              <a:ea typeface="+mn-ea"/>
              <a:cs typeface="Arial" pitchFamily="34" charset="0"/>
            </a:endParaRPr>
          </a:p>
          <a:p>
            <a:r>
              <a:rPr lang="en-US" sz="1200" b="0" i="0" u="none" strike="noStrike" kern="1200" dirty="0">
                <a:solidFill>
                  <a:schemeClr val="tx1"/>
                </a:solidFill>
                <a:effectLst/>
                <a:latin typeface="Arial" pitchFamily="34" charset="0"/>
                <a:ea typeface="+mn-ea"/>
                <a:cs typeface="Arial" pitchFamily="34" charset="0"/>
              </a:rPr>
              <a:t>So far, Louise’s events have raised close to £50,000 for Marie Curie – helping her give back for the support she received, in a beautiful way.</a:t>
            </a:r>
          </a:p>
          <a:p>
            <a:r>
              <a:rPr lang="en-US" sz="1200" b="0" i="0" u="none" strike="noStrike" kern="1200" dirty="0">
                <a:solidFill>
                  <a:schemeClr val="tx1"/>
                </a:solidFill>
                <a:effectLst/>
                <a:latin typeface="Arial" pitchFamily="34" charset="0"/>
                <a:ea typeface="+mn-ea"/>
                <a:cs typeface="Arial" pitchFamily="34" charset="0"/>
              </a:rPr>
              <a:t> “At the events, people can pop in for a bit of pampering, relax over a coffee and catch up with friends. And we can raise vital funds so Marie Curie Nurses can care for other people living with a terminal illness in their final hours. </a:t>
            </a:r>
          </a:p>
          <a:p>
            <a:r>
              <a:rPr lang="en-US" sz="1200" b="0" i="0" u="none" strike="noStrike" kern="1200" dirty="0">
                <a:solidFill>
                  <a:schemeClr val="tx1"/>
                </a:solidFill>
                <a:effectLst/>
                <a:latin typeface="Arial" pitchFamily="34" charset="0"/>
                <a:ea typeface="+mn-ea"/>
                <a:cs typeface="Arial" pitchFamily="34" charset="0"/>
              </a:rPr>
              <a:t>“It’s a nice feeling knowing I’m making a bit of a difference. And I know Mum would be hugely proud. She would be thinking, ‘That’s my girl’.”</a:t>
            </a:r>
          </a:p>
          <a:p>
            <a:endParaRPr lang="en-GB" dirty="0"/>
          </a:p>
        </p:txBody>
      </p:sp>
      <p:sp>
        <p:nvSpPr>
          <p:cNvPr id="4" name="Slide Number Placeholder 3"/>
          <p:cNvSpPr>
            <a:spLocks noGrp="1"/>
          </p:cNvSpPr>
          <p:nvPr>
            <p:ph type="sldNum" sz="quarter" idx="5"/>
          </p:nvPr>
        </p:nvSpPr>
        <p:spPr/>
        <p:txBody>
          <a:bodyPr/>
          <a:lstStyle/>
          <a:p>
            <a:fld id="{15355147-FD1E-40F7-9691-C8E982030018}" type="slidenum">
              <a:rPr lang="en-GB" smtClean="0"/>
              <a:t>7</a:t>
            </a:fld>
            <a:endParaRPr lang="en-GB"/>
          </a:p>
        </p:txBody>
      </p:sp>
    </p:spTree>
    <p:extLst>
      <p:ext uri="{BB962C8B-B14F-4D97-AF65-F5344CB8AC3E}">
        <p14:creationId xmlns:p14="http://schemas.microsoft.com/office/powerpoint/2010/main" val="1095834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Instructions: </a:t>
            </a:r>
          </a:p>
          <a:p>
            <a:pPr marL="228600" indent="-228600">
              <a:buAutoNum type="arabicPeriod"/>
            </a:pPr>
            <a:r>
              <a:rPr lang="en-GB" dirty="0"/>
              <a:t>Select petal border object and go to Picture Format&gt; Send Backward&gt; Send to Back</a:t>
            </a:r>
          </a:p>
          <a:p>
            <a:pPr marL="228600" indent="-228600">
              <a:buAutoNum type="arabicPeriod"/>
            </a:pPr>
            <a:r>
              <a:rPr lang="en-GB" dirty="0"/>
              <a:t>Select main background photo and press Delete key so the image is removed</a:t>
            </a:r>
          </a:p>
          <a:p>
            <a:pPr marL="228600" indent="-228600">
              <a:buAutoNum type="arabicPeriod"/>
            </a:pPr>
            <a:r>
              <a:rPr lang="en-GB" dirty="0"/>
              <a:t>Inside the empty content placeholder, click the “Insert Picture” icon in the centre to insert a new image</a:t>
            </a:r>
          </a:p>
          <a:p>
            <a:pPr marL="228600" indent="-228600">
              <a:buAutoNum type="arabicPeriod"/>
            </a:pPr>
            <a:r>
              <a:rPr lang="en-GB" dirty="0"/>
              <a:t>Select the newly inserted image and go to Picture Format&gt; Send Backward&gt; Send to Back – so that the petal border object appears over the top of the background image.</a:t>
            </a:r>
          </a:p>
        </p:txBody>
      </p:sp>
      <p:sp>
        <p:nvSpPr>
          <p:cNvPr id="4" name="Slide Number Placeholder 3"/>
          <p:cNvSpPr>
            <a:spLocks noGrp="1"/>
          </p:cNvSpPr>
          <p:nvPr>
            <p:ph type="sldNum" sz="quarter" idx="5"/>
          </p:nvPr>
        </p:nvSpPr>
        <p:spPr/>
        <p:txBody>
          <a:bodyPr/>
          <a:lstStyle/>
          <a:p>
            <a:fld id="{15355147-FD1E-40F7-9691-C8E982030018}" type="slidenum">
              <a:rPr lang="en-GB" smtClean="0"/>
              <a:t>24</a:t>
            </a:fld>
            <a:endParaRPr lang="en-GB"/>
          </a:p>
        </p:txBody>
      </p:sp>
    </p:spTree>
    <p:extLst>
      <p:ext uri="{BB962C8B-B14F-4D97-AF65-F5344CB8AC3E}">
        <p14:creationId xmlns:p14="http://schemas.microsoft.com/office/powerpoint/2010/main" val="173926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Sarah’s Story:- https://www.mariecurie.org.uk/daffodil/sarah </a:t>
            </a:r>
          </a:p>
          <a:p>
            <a:endParaRPr lang="en-GB" dirty="0"/>
          </a:p>
          <a:p>
            <a:r>
              <a:rPr lang="en-US" sz="1100" b="0" i="0" u="none" strike="noStrike" kern="1200" dirty="0">
                <a:solidFill>
                  <a:schemeClr val="tx1"/>
                </a:solidFill>
                <a:effectLst/>
                <a:latin typeface="Arial" pitchFamily="34" charset="0"/>
                <a:ea typeface="+mn-ea"/>
                <a:cs typeface="Arial" pitchFamily="34" charset="0"/>
              </a:rPr>
              <a:t>Sarah Ezekiel was diagnosed with motor </a:t>
            </a:r>
            <a:r>
              <a:rPr lang="en-US" sz="1100" b="0" i="0" u="none" strike="noStrike" kern="1200" dirty="0" err="1">
                <a:solidFill>
                  <a:schemeClr val="tx1"/>
                </a:solidFill>
                <a:effectLst/>
                <a:latin typeface="Arial" pitchFamily="34" charset="0"/>
                <a:ea typeface="+mn-ea"/>
                <a:cs typeface="Arial" pitchFamily="34" charset="0"/>
              </a:rPr>
              <a:t>neurone</a:t>
            </a:r>
            <a:r>
              <a:rPr lang="en-US" sz="1100" b="0" i="0" u="none" strike="noStrike" kern="1200" dirty="0">
                <a:solidFill>
                  <a:schemeClr val="tx1"/>
                </a:solidFill>
                <a:effectLst/>
                <a:latin typeface="Arial" pitchFamily="34" charset="0"/>
                <a:ea typeface="+mn-ea"/>
                <a:cs typeface="Arial" pitchFamily="34" charset="0"/>
              </a:rPr>
              <a:t> disease (MND) at 34. The Marie Curie Hospice, Hampstead, has been a lifeline to her ever since. She tells us why the hospice means so much to her.</a:t>
            </a:r>
          </a:p>
          <a:p>
            <a:endParaRPr lang="en-US" sz="1100" b="0" i="0" u="none" strike="noStrike" kern="1200" dirty="0">
              <a:solidFill>
                <a:schemeClr val="tx1"/>
              </a:solidFill>
              <a:effectLst/>
              <a:latin typeface="Arial" pitchFamily="34" charset="0"/>
              <a:ea typeface="+mn-ea"/>
              <a:cs typeface="Arial" pitchFamily="34" charset="0"/>
            </a:endParaRPr>
          </a:p>
          <a:p>
            <a:r>
              <a:rPr lang="en-US" sz="1100" b="0" i="0" u="none" strike="noStrike" kern="1200" dirty="0">
                <a:solidFill>
                  <a:schemeClr val="tx1"/>
                </a:solidFill>
                <a:effectLst/>
                <a:latin typeface="Arial" pitchFamily="34" charset="0"/>
                <a:ea typeface="+mn-ea"/>
                <a:cs typeface="Arial" pitchFamily="34" charset="0"/>
              </a:rPr>
              <a:t>"When I was diagnosed with motor </a:t>
            </a:r>
            <a:r>
              <a:rPr lang="en-US" sz="1100" b="0" i="0" u="none" strike="noStrike" kern="1200" dirty="0" err="1">
                <a:solidFill>
                  <a:schemeClr val="tx1"/>
                </a:solidFill>
                <a:effectLst/>
                <a:latin typeface="Arial" pitchFamily="34" charset="0"/>
                <a:ea typeface="+mn-ea"/>
                <a:cs typeface="Arial" pitchFamily="34" charset="0"/>
              </a:rPr>
              <a:t>neurone</a:t>
            </a:r>
            <a:r>
              <a:rPr lang="en-US" sz="1100" b="0" i="0" u="none" strike="noStrike" kern="1200" dirty="0">
                <a:solidFill>
                  <a:schemeClr val="tx1"/>
                </a:solidFill>
                <a:effectLst/>
                <a:latin typeface="Arial" pitchFamily="34" charset="0"/>
                <a:ea typeface="+mn-ea"/>
                <a:cs typeface="Arial" pitchFamily="34" charset="0"/>
              </a:rPr>
              <a:t> disease in 2000, my first question was: ‘How will I care for my children?’ My daughter was three and I was seven months pregnant with my son. My neurologist assured me that I would – and I have, but it hasn’t been easy.</a:t>
            </a:r>
          </a:p>
          <a:p>
            <a:endParaRPr lang="en-US" sz="1100" b="0" i="0" u="none" strike="noStrike" kern="1200" dirty="0">
              <a:solidFill>
                <a:schemeClr val="tx1"/>
              </a:solidFill>
              <a:effectLst/>
              <a:latin typeface="Arial" pitchFamily="34" charset="0"/>
              <a:ea typeface="+mn-ea"/>
              <a:cs typeface="Arial" pitchFamily="34" charset="0"/>
            </a:endParaRPr>
          </a:p>
          <a:p>
            <a:r>
              <a:rPr lang="en-US" sz="1100" b="0" i="0" u="none" strike="noStrike" kern="1200" dirty="0">
                <a:solidFill>
                  <a:schemeClr val="tx1"/>
                </a:solidFill>
                <a:effectLst/>
                <a:latin typeface="Arial" pitchFamily="34" charset="0"/>
                <a:ea typeface="+mn-ea"/>
                <a:cs typeface="Arial" pitchFamily="34" charset="0"/>
              </a:rPr>
              <a:t>"Soon after diagnosis, my arms became very weak and I needed help to look after both my children and myself. Although I’m very grateful, it broke my heart watching strangers care for them. The disease progressed rapidly and I became dependent on other people. My marriage collapsed under the strain.“</a:t>
            </a:r>
          </a:p>
          <a:p>
            <a:endParaRPr lang="en-US" sz="1100" b="0" i="0" u="none" strike="noStrike" kern="1200" dirty="0">
              <a:solidFill>
                <a:schemeClr val="tx1"/>
              </a:solidFill>
              <a:effectLst/>
              <a:latin typeface="Arial" pitchFamily="34" charset="0"/>
              <a:ea typeface="+mn-ea"/>
              <a:cs typeface="Arial" pitchFamily="34" charset="0"/>
            </a:endParaRPr>
          </a:p>
          <a:p>
            <a:r>
              <a:rPr lang="en-US" sz="1100" b="1" i="0" u="none" strike="noStrike" kern="1200" dirty="0">
                <a:solidFill>
                  <a:schemeClr val="tx1"/>
                </a:solidFill>
                <a:effectLst/>
                <a:latin typeface="Arial" pitchFamily="34" charset="0"/>
                <a:ea typeface="+mn-ea"/>
                <a:cs typeface="Arial" pitchFamily="34" charset="0"/>
              </a:rPr>
              <a:t>A great comfort</a:t>
            </a:r>
          </a:p>
          <a:p>
            <a:endParaRPr lang="en-US" sz="1100" b="1" i="0" u="none" strike="noStrike" kern="1200" dirty="0">
              <a:solidFill>
                <a:schemeClr val="tx1"/>
              </a:solidFill>
              <a:effectLst/>
              <a:latin typeface="Arial" pitchFamily="34" charset="0"/>
              <a:ea typeface="+mn-ea"/>
              <a:cs typeface="Arial" pitchFamily="34" charset="0"/>
            </a:endParaRPr>
          </a:p>
          <a:p>
            <a:r>
              <a:rPr lang="en-US" sz="1100" b="0" i="0" u="none" strike="noStrike" kern="1200" dirty="0">
                <a:solidFill>
                  <a:schemeClr val="tx1"/>
                </a:solidFill>
                <a:effectLst/>
                <a:latin typeface="Arial" pitchFamily="34" charset="0"/>
                <a:ea typeface="+mn-ea"/>
                <a:cs typeface="Arial" pitchFamily="34" charset="0"/>
              </a:rPr>
              <a:t>"I was referred to the Marie Curie Hospice, Hampstead. I couldn’t imagine hanging out at a hospice and said I wasn’t interested. But I’d become painfully thin, couldn’t sleep and was very depressed. My brother made an appointment for me to see a doctor at the hospice. I was too weak to protest.</a:t>
            </a:r>
          </a:p>
          <a:p>
            <a:endParaRPr lang="en-US" sz="1100" b="0" i="0" u="none" strike="noStrike" kern="1200" dirty="0">
              <a:solidFill>
                <a:schemeClr val="tx1"/>
              </a:solidFill>
              <a:effectLst/>
              <a:latin typeface="Arial" pitchFamily="34" charset="0"/>
              <a:ea typeface="+mn-ea"/>
              <a:cs typeface="Arial" pitchFamily="34" charset="0"/>
            </a:endParaRPr>
          </a:p>
          <a:p>
            <a:r>
              <a:rPr lang="en-US" sz="1100" b="0" i="0" u="none" strike="noStrike" kern="1200" dirty="0">
                <a:solidFill>
                  <a:schemeClr val="tx1"/>
                </a:solidFill>
                <a:effectLst/>
                <a:latin typeface="Arial" pitchFamily="34" charset="0"/>
                <a:ea typeface="+mn-ea"/>
                <a:cs typeface="Arial" pitchFamily="34" charset="0"/>
              </a:rPr>
              <a:t>"My regular GP seemed more scared of MND than I was, but the doctors at the hospice understood how I felt. I was comforted for the first time since I’d been diagnosed. I now use the gym twice weekly and I’m sure it has kept me more mobile. It’s become a part of my routine, which I think is good for me.“</a:t>
            </a:r>
          </a:p>
          <a:p>
            <a:endParaRPr lang="en-US" sz="1100" b="0" i="0" u="none" strike="noStrike" kern="1200" dirty="0">
              <a:solidFill>
                <a:schemeClr val="tx1"/>
              </a:solidFill>
              <a:effectLst/>
              <a:latin typeface="Arial" pitchFamily="34" charset="0"/>
              <a:ea typeface="+mn-ea"/>
              <a:cs typeface="Arial" pitchFamily="34" charset="0"/>
            </a:endParaRPr>
          </a:p>
          <a:p>
            <a:r>
              <a:rPr lang="en-US" sz="1100" b="1" i="0" u="none" strike="noStrike" kern="1200" dirty="0">
                <a:solidFill>
                  <a:schemeClr val="tx1"/>
                </a:solidFill>
                <a:effectLst/>
                <a:latin typeface="Arial" pitchFamily="34" charset="0"/>
                <a:ea typeface="+mn-ea"/>
                <a:cs typeface="Arial" pitchFamily="34" charset="0"/>
              </a:rPr>
              <a:t>The right care</a:t>
            </a:r>
          </a:p>
          <a:p>
            <a:endParaRPr lang="en-US" sz="1100" b="1" i="0" u="none" strike="noStrike" kern="1200" dirty="0">
              <a:solidFill>
                <a:schemeClr val="tx1"/>
              </a:solidFill>
              <a:effectLst/>
              <a:latin typeface="Arial" pitchFamily="34" charset="0"/>
              <a:ea typeface="+mn-ea"/>
              <a:cs typeface="Arial" pitchFamily="34" charset="0"/>
            </a:endParaRPr>
          </a:p>
          <a:p>
            <a:r>
              <a:rPr lang="en-US" sz="1100" b="0" i="0" u="none" strike="noStrike" kern="1200" dirty="0">
                <a:solidFill>
                  <a:schemeClr val="tx1"/>
                </a:solidFill>
                <a:effectLst/>
                <a:latin typeface="Arial" pitchFamily="34" charset="0"/>
                <a:ea typeface="+mn-ea"/>
                <a:cs typeface="Arial" pitchFamily="34" charset="0"/>
              </a:rPr>
              <a:t>"Living as a severely disabled person causes complex difficulties. I’m fortunate to have survived much longer than most people with MND. The hospice supports me in every way. I lost my old life, but they helped me to start a new one. The right care is so important when you have a terminal illness.</a:t>
            </a:r>
          </a:p>
          <a:p>
            <a:r>
              <a:rPr lang="en-US" sz="1100" b="0" i="0" u="none" strike="noStrike" kern="1200" dirty="0">
                <a:solidFill>
                  <a:schemeClr val="tx1"/>
                </a:solidFill>
                <a:effectLst/>
                <a:latin typeface="Arial" pitchFamily="34" charset="0"/>
                <a:ea typeface="+mn-ea"/>
                <a:cs typeface="Arial" pitchFamily="34" charset="0"/>
              </a:rPr>
              <a:t>"Many people believe hospices only help people with cancer, but they do a great deal for patients with MND, too. That’s why I think it’s crucial that research is done to make sure palliative care is available to people with MND. It’s not always </a:t>
            </a:r>
            <a:r>
              <a:rPr lang="en-US" sz="1100" b="0" i="0" u="none" strike="noStrike" kern="1200" dirty="0" err="1">
                <a:solidFill>
                  <a:schemeClr val="tx1"/>
                </a:solidFill>
                <a:effectLst/>
                <a:latin typeface="Arial" pitchFamily="34" charset="0"/>
                <a:ea typeface="+mn-ea"/>
                <a:cs typeface="Arial" pitchFamily="34" charset="0"/>
              </a:rPr>
              <a:t>recognised</a:t>
            </a:r>
            <a:r>
              <a:rPr lang="en-US" sz="1100" b="0" i="0" u="none" strike="noStrike" kern="1200" dirty="0">
                <a:solidFill>
                  <a:schemeClr val="tx1"/>
                </a:solidFill>
                <a:effectLst/>
                <a:latin typeface="Arial" pitchFamily="34" charset="0"/>
                <a:ea typeface="+mn-ea"/>
                <a:cs typeface="Arial" pitchFamily="34" charset="0"/>
              </a:rPr>
              <a:t> that we need that holistic approach to care, too.“</a:t>
            </a:r>
          </a:p>
          <a:p>
            <a:endParaRPr lang="en-US" sz="1100" b="0" i="0" u="none" strike="noStrike" kern="1200" dirty="0">
              <a:solidFill>
                <a:schemeClr val="tx1"/>
              </a:solidFill>
              <a:effectLst/>
              <a:latin typeface="Arial" pitchFamily="34" charset="0"/>
              <a:ea typeface="+mn-ea"/>
              <a:cs typeface="Arial" pitchFamily="34" charset="0"/>
            </a:endParaRPr>
          </a:p>
          <a:p>
            <a:r>
              <a:rPr lang="en-US" sz="1100" b="1" i="0" u="none" strike="noStrike" kern="1200" dirty="0">
                <a:solidFill>
                  <a:schemeClr val="tx1"/>
                </a:solidFill>
                <a:effectLst/>
                <a:latin typeface="Arial" pitchFamily="34" charset="0"/>
                <a:ea typeface="+mn-ea"/>
                <a:cs typeface="Arial" pitchFamily="34" charset="0"/>
              </a:rPr>
              <a:t>A new lease of life</a:t>
            </a:r>
          </a:p>
          <a:p>
            <a:endParaRPr lang="en-US" sz="1100" b="1" i="0" u="none" strike="noStrike" kern="1200" dirty="0">
              <a:solidFill>
                <a:schemeClr val="tx1"/>
              </a:solidFill>
              <a:effectLst/>
              <a:latin typeface="Arial" pitchFamily="34" charset="0"/>
              <a:ea typeface="+mn-ea"/>
              <a:cs typeface="Arial" pitchFamily="34" charset="0"/>
            </a:endParaRPr>
          </a:p>
          <a:p>
            <a:r>
              <a:rPr lang="en-US" sz="1100" b="0" i="0" u="none" strike="noStrike" kern="1200" dirty="0">
                <a:solidFill>
                  <a:schemeClr val="tx1"/>
                </a:solidFill>
                <a:effectLst/>
                <a:latin typeface="Arial" pitchFamily="34" charset="0"/>
                <a:ea typeface="+mn-ea"/>
                <a:cs typeface="Arial" pitchFamily="34" charset="0"/>
              </a:rPr>
              <a:t>"In March 2012 I discovered that </a:t>
            </a:r>
            <a:r>
              <a:rPr lang="en-US" sz="1100" b="0" i="0" u="none" strike="noStrike" kern="1200" dirty="0" err="1">
                <a:solidFill>
                  <a:schemeClr val="tx1"/>
                </a:solidFill>
                <a:effectLst/>
                <a:latin typeface="Arial" pitchFamily="34" charset="0"/>
                <a:ea typeface="+mn-ea"/>
                <a:cs typeface="Arial" pitchFamily="34" charset="0"/>
              </a:rPr>
              <a:t>Eyegaze</a:t>
            </a:r>
            <a:r>
              <a:rPr lang="en-US" sz="1100" b="0" i="0" u="none" strike="noStrike" kern="1200" dirty="0">
                <a:solidFill>
                  <a:schemeClr val="tx1"/>
                </a:solidFill>
                <a:effectLst/>
                <a:latin typeface="Arial" pitchFamily="34" charset="0"/>
                <a:ea typeface="+mn-ea"/>
                <a:cs typeface="Arial" pitchFamily="34" charset="0"/>
              </a:rPr>
              <a:t> technology – the computer I use to communicate – can be used to draw and paint. Keen to try, I downloaded the software. Having studied art and history of art at A-level and started an art foundation course, I had always wanted to be a fine artist. Travel, marriage, babies and MND followed and my dreams of being an artist ended – or so I thought.</a:t>
            </a:r>
          </a:p>
          <a:p>
            <a:endParaRPr lang="en-US" sz="1100" b="0" i="0" u="none" strike="noStrike" kern="1200" dirty="0">
              <a:solidFill>
                <a:schemeClr val="tx1"/>
              </a:solidFill>
              <a:effectLst/>
              <a:latin typeface="Arial" pitchFamily="34" charset="0"/>
              <a:ea typeface="+mn-ea"/>
              <a:cs typeface="Arial" pitchFamily="34" charset="0"/>
            </a:endParaRPr>
          </a:p>
          <a:p>
            <a:r>
              <a:rPr lang="en-US" sz="1100" b="0" i="0" u="none" strike="noStrike" kern="1200" dirty="0">
                <a:solidFill>
                  <a:schemeClr val="tx1"/>
                </a:solidFill>
                <a:effectLst/>
                <a:latin typeface="Arial" pitchFamily="34" charset="0"/>
                <a:ea typeface="+mn-ea"/>
                <a:cs typeface="Arial" pitchFamily="34" charset="0"/>
              </a:rPr>
              <a:t>"Once I started painting, I couldn’t stop – I wanted to create constantly. I painstakingly select tools and </a:t>
            </a:r>
            <a:r>
              <a:rPr lang="en-US" sz="1100" b="0" i="0" u="none" strike="noStrike" kern="1200" dirty="0" err="1">
                <a:solidFill>
                  <a:schemeClr val="tx1"/>
                </a:solidFill>
                <a:effectLst/>
                <a:latin typeface="Arial" pitchFamily="34" charset="0"/>
                <a:ea typeface="+mn-ea"/>
                <a:cs typeface="Arial" pitchFamily="34" charset="0"/>
              </a:rPr>
              <a:t>colours</a:t>
            </a:r>
            <a:r>
              <a:rPr lang="en-US" sz="1100" b="0" i="0" u="none" strike="noStrike" kern="1200" dirty="0">
                <a:solidFill>
                  <a:schemeClr val="tx1"/>
                </a:solidFill>
                <a:effectLst/>
                <a:latin typeface="Arial" pitchFamily="34" charset="0"/>
                <a:ea typeface="+mn-ea"/>
                <a:cs typeface="Arial" pitchFamily="34" charset="0"/>
              </a:rPr>
              <a:t> with my eyes. My surroundings become more </a:t>
            </a:r>
            <a:r>
              <a:rPr lang="en-US" sz="1100" b="0" i="0" u="none" strike="noStrike" kern="1200" dirty="0" err="1">
                <a:solidFill>
                  <a:schemeClr val="tx1"/>
                </a:solidFill>
                <a:effectLst/>
                <a:latin typeface="Arial" pitchFamily="34" charset="0"/>
                <a:ea typeface="+mn-ea"/>
                <a:cs typeface="Arial" pitchFamily="34" charset="0"/>
              </a:rPr>
              <a:t>colourful</a:t>
            </a:r>
            <a:r>
              <a:rPr lang="en-US" sz="1100" b="0" i="0" u="none" strike="noStrike" kern="1200" dirty="0">
                <a:solidFill>
                  <a:schemeClr val="tx1"/>
                </a:solidFill>
                <a:effectLst/>
                <a:latin typeface="Arial" pitchFamily="34" charset="0"/>
                <a:ea typeface="+mn-ea"/>
                <a:cs typeface="Arial" pitchFamily="34" charset="0"/>
              </a:rPr>
              <a:t> and I feel as if I have a new lease of life. After posting my work on social media, people asked if they could buy it. Now I’ve exhibited all over the UK. I still need to perfect my technique and I’m never completely content with my work, but I still can’t believe that I can paint with my eyes!</a:t>
            </a:r>
          </a:p>
          <a:p>
            <a:endParaRPr lang="en-US" sz="1100" b="0" i="0" u="none" strike="noStrike" kern="1200" dirty="0">
              <a:solidFill>
                <a:schemeClr val="tx1"/>
              </a:solidFill>
              <a:effectLst/>
              <a:latin typeface="Arial" pitchFamily="34" charset="0"/>
              <a:ea typeface="+mn-ea"/>
              <a:cs typeface="Arial" pitchFamily="34" charset="0"/>
            </a:endParaRPr>
          </a:p>
          <a:p>
            <a:r>
              <a:rPr lang="en-US" sz="1100" b="1" i="0" u="none" strike="noStrike" kern="1200" dirty="0">
                <a:solidFill>
                  <a:schemeClr val="tx1"/>
                </a:solidFill>
                <a:effectLst/>
                <a:latin typeface="Arial" pitchFamily="34" charset="0"/>
                <a:ea typeface="+mn-ea"/>
                <a:cs typeface="Arial" pitchFamily="34" charset="0"/>
              </a:rPr>
              <a:t>Dignity and peace</a:t>
            </a:r>
          </a:p>
          <a:p>
            <a:endParaRPr lang="en-US" sz="1100" b="1" i="0" u="none" strike="noStrike" kern="1200" dirty="0">
              <a:solidFill>
                <a:schemeClr val="tx1"/>
              </a:solidFill>
              <a:effectLst/>
              <a:latin typeface="Arial" pitchFamily="34" charset="0"/>
              <a:ea typeface="+mn-ea"/>
              <a:cs typeface="Arial" pitchFamily="34" charset="0"/>
            </a:endParaRPr>
          </a:p>
          <a:p>
            <a:r>
              <a:rPr lang="en-US" sz="1100" b="0" i="0" u="none" strike="noStrike" kern="1200" dirty="0">
                <a:solidFill>
                  <a:schemeClr val="tx1"/>
                </a:solidFill>
                <a:effectLst/>
                <a:latin typeface="Arial" pitchFamily="34" charset="0"/>
                <a:ea typeface="+mn-ea"/>
                <a:cs typeface="Arial" pitchFamily="34" charset="0"/>
              </a:rPr>
              <a:t>"I can’t imagine my life without the hospice. MND terrified me at first, but I no longer fear it. The hospice has also supported my children, who were </a:t>
            </a:r>
            <a:r>
              <a:rPr lang="en-US" sz="1100" b="0" i="0" u="none" strike="noStrike" kern="1200" dirty="0" err="1">
                <a:solidFill>
                  <a:schemeClr val="tx1"/>
                </a:solidFill>
                <a:effectLst/>
                <a:latin typeface="Arial" pitchFamily="34" charset="0"/>
                <a:ea typeface="+mn-ea"/>
                <a:cs typeface="Arial" pitchFamily="34" charset="0"/>
              </a:rPr>
              <a:t>traumatised</a:t>
            </a:r>
            <a:r>
              <a:rPr lang="en-US" sz="1100" b="0" i="0" u="none" strike="noStrike" kern="1200" dirty="0">
                <a:solidFill>
                  <a:schemeClr val="tx1"/>
                </a:solidFill>
                <a:effectLst/>
                <a:latin typeface="Arial" pitchFamily="34" charset="0"/>
                <a:ea typeface="+mn-ea"/>
                <a:cs typeface="Arial" pitchFamily="34" charset="0"/>
              </a:rPr>
              <a:t> by my illness. They’re now well-balanced and wonderful young people, and I’m so grateful they emerged unscathed.</a:t>
            </a:r>
            <a:br>
              <a:rPr lang="en-US" sz="1100" b="0" i="0" u="none" strike="noStrike" kern="1200" dirty="0">
                <a:solidFill>
                  <a:schemeClr val="tx1"/>
                </a:solidFill>
                <a:effectLst/>
                <a:latin typeface="Arial" pitchFamily="34" charset="0"/>
                <a:ea typeface="+mn-ea"/>
                <a:cs typeface="Arial" pitchFamily="34" charset="0"/>
              </a:rPr>
            </a:br>
            <a:br>
              <a:rPr lang="en-US" sz="1100" b="0" i="0" u="none" strike="noStrike" kern="1200" dirty="0">
                <a:solidFill>
                  <a:schemeClr val="tx1"/>
                </a:solidFill>
                <a:effectLst/>
                <a:latin typeface="Arial" pitchFamily="34" charset="0"/>
                <a:ea typeface="+mn-ea"/>
                <a:cs typeface="Arial" pitchFamily="34" charset="0"/>
              </a:rPr>
            </a:br>
            <a:r>
              <a:rPr lang="en-US" sz="1100" b="0" i="0" u="none" strike="noStrike" kern="1200" dirty="0">
                <a:solidFill>
                  <a:schemeClr val="tx1"/>
                </a:solidFill>
                <a:effectLst/>
                <a:latin typeface="Arial" pitchFamily="34" charset="0"/>
                <a:ea typeface="+mn-ea"/>
                <a:cs typeface="Arial" pitchFamily="34" charset="0"/>
              </a:rPr>
              <a:t>"I believe that the hospice will make my death as painless as possible, which was one of my worries after diagnosis. It’s good to know that, when the time comes, I’ll be able to pass away with dignity and peace."</a:t>
            </a:r>
          </a:p>
          <a:p>
            <a:endParaRPr lang="en-GB" dirty="0"/>
          </a:p>
        </p:txBody>
      </p:sp>
      <p:sp>
        <p:nvSpPr>
          <p:cNvPr id="4" name="Slide Number Placeholder 3"/>
          <p:cNvSpPr>
            <a:spLocks noGrp="1"/>
          </p:cNvSpPr>
          <p:nvPr>
            <p:ph type="sldNum" sz="quarter" idx="10"/>
          </p:nvPr>
        </p:nvSpPr>
        <p:spPr/>
        <p:txBody>
          <a:bodyPr/>
          <a:lstStyle/>
          <a:p>
            <a:fld id="{881ABC55-B5D7-43EE-B9CD-C822A77CEAAB}" type="slidenum">
              <a:rPr lang="en-GB" smtClean="0"/>
              <a:pPr/>
              <a:t>12</a:t>
            </a:fld>
            <a:endParaRPr lang="en-GB"/>
          </a:p>
        </p:txBody>
      </p:sp>
    </p:spTree>
    <p:extLst>
      <p:ext uri="{BB962C8B-B14F-4D97-AF65-F5344CB8AC3E}">
        <p14:creationId xmlns:p14="http://schemas.microsoft.com/office/powerpoint/2010/main" val="2709209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i="0" u="none" strike="noStrike" kern="1200" dirty="0">
                <a:solidFill>
                  <a:schemeClr val="tx1"/>
                </a:solidFill>
                <a:effectLst/>
                <a:latin typeface="Arial" pitchFamily="34" charset="0"/>
                <a:ea typeface="+mn-ea"/>
                <a:cs typeface="Arial" pitchFamily="34" charset="0"/>
              </a:rPr>
              <a:t>Sian’s and Sarah’s story: - https://www.mariecurie.org.uk/daffodil/sian </a:t>
            </a:r>
          </a:p>
          <a:p>
            <a:endParaRPr lang="en-US" sz="1100" b="1" i="0" u="none" strike="noStrike" kern="1200" dirty="0">
              <a:solidFill>
                <a:schemeClr val="tx1"/>
              </a:solidFill>
              <a:effectLst/>
              <a:latin typeface="Arial" pitchFamily="34" charset="0"/>
              <a:ea typeface="+mn-ea"/>
              <a:cs typeface="Arial" pitchFamily="34" charset="0"/>
            </a:endParaRPr>
          </a:p>
          <a:p>
            <a:r>
              <a:rPr lang="en-US" sz="1100" b="0" i="0" u="none" strike="noStrike" kern="1200" dirty="0">
                <a:solidFill>
                  <a:schemeClr val="tx1"/>
                </a:solidFill>
                <a:effectLst/>
                <a:latin typeface="Arial" pitchFamily="34" charset="0"/>
                <a:ea typeface="+mn-ea"/>
                <a:cs typeface="Arial" pitchFamily="34" charset="0"/>
              </a:rPr>
              <a:t>Sian Higson’s mum Shirley was diagnosed with stomach cancer in May 2016. Here, Sian talks about the amazing bond they had, and how laughing at happy memories helps the family through difficult times.</a:t>
            </a:r>
          </a:p>
          <a:p>
            <a:endParaRPr lang="en-US" sz="1100" b="0" i="0" u="none" strike="noStrike" kern="1200" dirty="0">
              <a:solidFill>
                <a:schemeClr val="tx1"/>
              </a:solidFill>
              <a:effectLst/>
              <a:latin typeface="Arial" pitchFamily="34" charset="0"/>
              <a:ea typeface="+mn-ea"/>
              <a:cs typeface="Arial" pitchFamily="34" charset="0"/>
            </a:endParaRPr>
          </a:p>
          <a:p>
            <a:r>
              <a:rPr lang="en-US" sz="1100" b="0" i="0" u="none" strike="noStrike" kern="1200" dirty="0">
                <a:solidFill>
                  <a:schemeClr val="tx1"/>
                </a:solidFill>
                <a:effectLst/>
                <a:latin typeface="Arial" pitchFamily="34" charset="0"/>
                <a:ea typeface="+mn-ea"/>
                <a:cs typeface="Arial" pitchFamily="34" charset="0"/>
              </a:rPr>
              <a:t>"Mum had been going back and forth to the doctors. She was struggling to eat and had been sent for tests. The results came back and we were told she had inoperable cancer. ‘There’s nothing they can do for me,’ she told us. ‘So I want to spend whatever time I have left with my family now.’</a:t>
            </a:r>
          </a:p>
          <a:p>
            <a:endParaRPr lang="en-US" sz="1100" b="0" i="0" u="none" strike="noStrike" kern="1200" dirty="0">
              <a:solidFill>
                <a:schemeClr val="tx1"/>
              </a:solidFill>
              <a:effectLst/>
              <a:latin typeface="Arial" pitchFamily="34" charset="0"/>
              <a:ea typeface="+mn-ea"/>
              <a:cs typeface="Arial" pitchFamily="34" charset="0"/>
            </a:endParaRPr>
          </a:p>
          <a:p>
            <a:r>
              <a:rPr lang="en-US" sz="1100" b="0" i="0" u="none" strike="noStrike" kern="1200" dirty="0">
                <a:solidFill>
                  <a:schemeClr val="tx1"/>
                </a:solidFill>
                <a:effectLst/>
                <a:latin typeface="Arial" pitchFamily="34" charset="0"/>
                <a:ea typeface="+mn-ea"/>
                <a:cs typeface="Arial" pitchFamily="34" charset="0"/>
              </a:rPr>
              <a:t>"We promised her we’d be there to hold her hand and support her through it. She was amazing – so strong and courageous.</a:t>
            </a:r>
          </a:p>
          <a:p>
            <a:endParaRPr lang="en-US" sz="1100" b="0" i="0" u="none" strike="noStrike" kern="1200" dirty="0">
              <a:solidFill>
                <a:schemeClr val="tx1"/>
              </a:solidFill>
              <a:effectLst/>
              <a:latin typeface="Arial" pitchFamily="34" charset="0"/>
              <a:ea typeface="+mn-ea"/>
              <a:cs typeface="Arial" pitchFamily="34" charset="0"/>
            </a:endParaRPr>
          </a:p>
          <a:p>
            <a:r>
              <a:rPr lang="en-US" sz="1100" b="0" i="0" u="none" strike="noStrike" kern="1200" dirty="0">
                <a:solidFill>
                  <a:schemeClr val="tx1"/>
                </a:solidFill>
                <a:effectLst/>
                <a:latin typeface="Arial" pitchFamily="34" charset="0"/>
                <a:ea typeface="+mn-ea"/>
                <a:cs typeface="Arial" pitchFamily="34" charset="0"/>
              </a:rPr>
              <a:t>"We always talked openly about what was happening and Mum even planned her own funeral. ‘I don’t want you children worrying,’ she said. She planned the songs and chose the flowers herself. We never had to question what Mum wanted, because she’d told us.“</a:t>
            </a:r>
          </a:p>
          <a:p>
            <a:endParaRPr lang="en-US" sz="1100" b="0" i="0" u="none" strike="noStrike" kern="1200" dirty="0">
              <a:solidFill>
                <a:schemeClr val="tx1"/>
              </a:solidFill>
              <a:effectLst/>
              <a:latin typeface="Arial" pitchFamily="34" charset="0"/>
              <a:ea typeface="+mn-ea"/>
              <a:cs typeface="Arial" pitchFamily="34" charset="0"/>
            </a:endParaRPr>
          </a:p>
          <a:p>
            <a:r>
              <a:rPr lang="en-US" sz="1100" b="1" i="0" u="none" strike="noStrike" kern="1200" dirty="0">
                <a:solidFill>
                  <a:schemeClr val="tx1"/>
                </a:solidFill>
                <a:effectLst/>
                <a:latin typeface="Arial" pitchFamily="34" charset="0"/>
                <a:ea typeface="+mn-ea"/>
                <a:cs typeface="Arial" pitchFamily="34" charset="0"/>
              </a:rPr>
              <a:t>Making memories</a:t>
            </a:r>
          </a:p>
          <a:p>
            <a:endParaRPr lang="en-US" sz="1100" b="1" i="0" u="none" strike="noStrike" kern="1200" dirty="0">
              <a:solidFill>
                <a:schemeClr val="tx1"/>
              </a:solidFill>
              <a:effectLst/>
              <a:latin typeface="Arial" pitchFamily="34" charset="0"/>
              <a:ea typeface="+mn-ea"/>
              <a:cs typeface="Arial" pitchFamily="34" charset="0"/>
            </a:endParaRPr>
          </a:p>
          <a:p>
            <a:r>
              <a:rPr lang="en-US" sz="1100" b="0" i="0" u="none" strike="noStrike" kern="1200" dirty="0">
                <a:solidFill>
                  <a:schemeClr val="tx1"/>
                </a:solidFill>
                <a:effectLst/>
                <a:latin typeface="Arial" pitchFamily="34" charset="0"/>
                <a:ea typeface="+mn-ea"/>
                <a:cs typeface="Arial" pitchFamily="34" charset="0"/>
              </a:rPr>
              <a:t>"When Mum was well enough, we did lots of things together to create new memories. She liked going to Tenby in the west of Wales. It’s a seaside town. She wanted to make memories with us all and she’d document everything.</a:t>
            </a:r>
          </a:p>
          <a:p>
            <a:endParaRPr lang="en-US" sz="1100" b="0" i="0" u="none" strike="noStrike" kern="1200" dirty="0">
              <a:solidFill>
                <a:schemeClr val="tx1"/>
              </a:solidFill>
              <a:effectLst/>
              <a:latin typeface="Arial" pitchFamily="34" charset="0"/>
              <a:ea typeface="+mn-ea"/>
              <a:cs typeface="Arial" pitchFamily="34" charset="0"/>
            </a:endParaRPr>
          </a:p>
          <a:p>
            <a:r>
              <a:rPr lang="en-US" sz="1100" b="0" i="0" u="none" strike="noStrike" kern="1200" dirty="0">
                <a:solidFill>
                  <a:schemeClr val="tx1"/>
                </a:solidFill>
                <a:effectLst/>
                <a:latin typeface="Arial" pitchFamily="34" charset="0"/>
                <a:ea typeface="+mn-ea"/>
                <a:cs typeface="Arial" pitchFamily="34" charset="0"/>
              </a:rPr>
              <a:t>"She loved her grandchildren, Ffion and Evan. She’d looked after Ffion since she was a baby, so they had a very close bond.</a:t>
            </a:r>
          </a:p>
          <a:p>
            <a:endParaRPr lang="en-US" sz="1100" b="0" i="0" u="none" strike="noStrike" kern="1200" dirty="0">
              <a:solidFill>
                <a:schemeClr val="tx1"/>
              </a:solidFill>
              <a:effectLst/>
              <a:latin typeface="Arial" pitchFamily="34" charset="0"/>
              <a:ea typeface="+mn-ea"/>
              <a:cs typeface="Arial" pitchFamily="34" charset="0"/>
            </a:endParaRPr>
          </a:p>
          <a:p>
            <a:r>
              <a:rPr lang="en-US" sz="1100" b="0" i="0" u="none" strike="noStrike" kern="1200" dirty="0">
                <a:solidFill>
                  <a:schemeClr val="tx1"/>
                </a:solidFill>
                <a:effectLst/>
                <a:latin typeface="Arial" pitchFamily="34" charset="0"/>
                <a:ea typeface="+mn-ea"/>
                <a:cs typeface="Arial" pitchFamily="34" charset="0"/>
              </a:rPr>
              <a:t>"Mum kept us all strong. She’d retired at 60 after working in retail for 10 years. Before that she’d had various jobs – catering, waitressing. She worked hard.</a:t>
            </a:r>
          </a:p>
          <a:p>
            <a:endParaRPr lang="en-US" sz="1100" b="0" i="0" u="none" strike="noStrike" kern="1200" dirty="0">
              <a:solidFill>
                <a:schemeClr val="tx1"/>
              </a:solidFill>
              <a:effectLst/>
              <a:latin typeface="Arial" pitchFamily="34" charset="0"/>
              <a:ea typeface="+mn-ea"/>
              <a:cs typeface="Arial" pitchFamily="34" charset="0"/>
            </a:endParaRPr>
          </a:p>
          <a:p>
            <a:r>
              <a:rPr lang="en-US" sz="1100" b="0" i="0" u="none" strike="noStrike" kern="1200" dirty="0">
                <a:solidFill>
                  <a:schemeClr val="tx1"/>
                </a:solidFill>
                <a:effectLst/>
                <a:latin typeface="Arial" pitchFamily="34" charset="0"/>
                <a:ea typeface="+mn-ea"/>
                <a:cs typeface="Arial" pitchFamily="34" charset="0"/>
              </a:rPr>
              <a:t>"She wanted to go into the hospice because she didn’t want to burden us. We were happy to take care of her – we wanted to take care of her – but she wanted to be in the hospice.“</a:t>
            </a:r>
          </a:p>
          <a:p>
            <a:endParaRPr lang="en-US" sz="1100" b="0" i="0" u="none" strike="noStrike" kern="1200" dirty="0">
              <a:solidFill>
                <a:schemeClr val="tx1"/>
              </a:solidFill>
              <a:effectLst/>
              <a:latin typeface="Arial" pitchFamily="34" charset="0"/>
              <a:ea typeface="+mn-ea"/>
              <a:cs typeface="Arial" pitchFamily="34" charset="0"/>
            </a:endParaRPr>
          </a:p>
          <a:p>
            <a:r>
              <a:rPr lang="en-US" sz="1100" b="1" i="0" u="none" strike="noStrike" kern="1200" dirty="0">
                <a:solidFill>
                  <a:schemeClr val="tx1"/>
                </a:solidFill>
                <a:effectLst/>
                <a:latin typeface="Arial" pitchFamily="34" charset="0"/>
                <a:ea typeface="+mn-ea"/>
                <a:cs typeface="Arial" pitchFamily="34" charset="0"/>
              </a:rPr>
              <a:t>Kind, caring and patient</a:t>
            </a:r>
          </a:p>
          <a:p>
            <a:endParaRPr lang="en-US" sz="1100" b="1" i="0" u="none" strike="noStrike" kern="1200" dirty="0">
              <a:solidFill>
                <a:schemeClr val="tx1"/>
              </a:solidFill>
              <a:effectLst/>
              <a:latin typeface="Arial" pitchFamily="34" charset="0"/>
              <a:ea typeface="+mn-ea"/>
              <a:cs typeface="Arial" pitchFamily="34" charset="0"/>
            </a:endParaRPr>
          </a:p>
          <a:p>
            <a:r>
              <a:rPr lang="en-US" sz="1100" b="0" i="0" u="none" strike="noStrike" kern="1200" dirty="0">
                <a:solidFill>
                  <a:schemeClr val="tx1"/>
                </a:solidFill>
                <a:effectLst/>
                <a:latin typeface="Arial" pitchFamily="34" charset="0"/>
                <a:ea typeface="+mn-ea"/>
                <a:cs typeface="Arial" pitchFamily="34" charset="0"/>
              </a:rPr>
              <a:t>"The relief that Mum felt when she was admitted was amazing. I remember her settling down and just saying: ‘This is what I wanted.’</a:t>
            </a:r>
          </a:p>
          <a:p>
            <a:endParaRPr lang="en-US" sz="1100" b="0" i="0" u="none" strike="noStrike" kern="1200" dirty="0">
              <a:solidFill>
                <a:schemeClr val="tx1"/>
              </a:solidFill>
              <a:effectLst/>
              <a:latin typeface="Arial" pitchFamily="34" charset="0"/>
              <a:ea typeface="+mn-ea"/>
              <a:cs typeface="Arial" pitchFamily="34" charset="0"/>
            </a:endParaRPr>
          </a:p>
          <a:p>
            <a:r>
              <a:rPr lang="en-US" sz="1100" b="0" i="0" u="none" strike="noStrike" kern="1200" dirty="0">
                <a:solidFill>
                  <a:schemeClr val="tx1"/>
                </a:solidFill>
                <a:effectLst/>
                <a:latin typeface="Arial" pitchFamily="34" charset="0"/>
                <a:ea typeface="+mn-ea"/>
                <a:cs typeface="Arial" pitchFamily="34" charset="0"/>
              </a:rPr>
              <a:t>"The hospice is such a peaceful place and everyone there is just lovely. Everyone you met there took the time to smile and ask how you were. There was constant reassurance that you weren’t alone in this.</a:t>
            </a:r>
          </a:p>
          <a:p>
            <a:endParaRPr lang="en-US" sz="1100" b="0" i="0" u="none" strike="noStrike" kern="1200" dirty="0">
              <a:solidFill>
                <a:schemeClr val="tx1"/>
              </a:solidFill>
              <a:effectLst/>
              <a:latin typeface="Arial" pitchFamily="34" charset="0"/>
              <a:ea typeface="+mn-ea"/>
              <a:cs typeface="Arial" pitchFamily="34" charset="0"/>
            </a:endParaRPr>
          </a:p>
          <a:p>
            <a:r>
              <a:rPr lang="en-US" sz="1100" b="0" i="0" u="none" strike="noStrike" kern="1200" dirty="0">
                <a:solidFill>
                  <a:schemeClr val="tx1"/>
                </a:solidFill>
                <a:effectLst/>
                <a:latin typeface="Arial" pitchFamily="34" charset="0"/>
                <a:ea typeface="+mn-ea"/>
                <a:cs typeface="Arial" pitchFamily="34" charset="0"/>
              </a:rPr>
              <a:t>"The nurses were kind, caring and patient. They’d walk in and hold Mum’s hand, talking to her like a human being. We could go and see her whenever – that meant a lot.“</a:t>
            </a:r>
          </a:p>
          <a:p>
            <a:endParaRPr lang="en-US" sz="1100" b="0" i="0" u="none" strike="noStrike" kern="1200" dirty="0">
              <a:solidFill>
                <a:schemeClr val="tx1"/>
              </a:solidFill>
              <a:effectLst/>
              <a:latin typeface="Arial" pitchFamily="34" charset="0"/>
              <a:ea typeface="+mn-ea"/>
              <a:cs typeface="Arial" pitchFamily="34" charset="0"/>
            </a:endParaRPr>
          </a:p>
          <a:p>
            <a:r>
              <a:rPr lang="en-US" sz="1100" b="1" i="0" u="none" strike="noStrike" kern="1200" dirty="0">
                <a:solidFill>
                  <a:schemeClr val="tx1"/>
                </a:solidFill>
                <a:effectLst/>
                <a:latin typeface="Arial" pitchFamily="34" charset="0"/>
                <a:ea typeface="+mn-ea"/>
                <a:cs typeface="Arial" pitchFamily="34" charset="0"/>
              </a:rPr>
              <a:t>Staying strong</a:t>
            </a:r>
          </a:p>
          <a:p>
            <a:endParaRPr lang="en-US" sz="1100" b="1" i="0" u="none" strike="noStrike" kern="1200" dirty="0">
              <a:solidFill>
                <a:schemeClr val="tx1"/>
              </a:solidFill>
              <a:effectLst/>
              <a:latin typeface="Arial" pitchFamily="34" charset="0"/>
              <a:ea typeface="+mn-ea"/>
              <a:cs typeface="Arial" pitchFamily="34" charset="0"/>
            </a:endParaRPr>
          </a:p>
          <a:p>
            <a:r>
              <a:rPr lang="en-US" sz="1100" b="0" i="0" u="none" strike="noStrike" kern="1200" dirty="0">
                <a:solidFill>
                  <a:schemeClr val="tx1"/>
                </a:solidFill>
                <a:effectLst/>
                <a:latin typeface="Arial" pitchFamily="34" charset="0"/>
                <a:ea typeface="+mn-ea"/>
                <a:cs typeface="Arial" pitchFamily="34" charset="0"/>
              </a:rPr>
              <a:t>"The morning Mum died, we were there. My sister Sarah, brother Gareth, sister-in-law Lisa and I sat by her bed. Gareth and Lisa popped out for a bite to eat. When they came back, Sarah said: ‘Gareth and Lisa are back, Mum.’ And she just slipped away. It was like she was waiting for them to return.</a:t>
            </a:r>
          </a:p>
          <a:p>
            <a:endParaRPr lang="en-US" sz="1100" b="0" i="0" u="none" strike="noStrike" kern="1200" dirty="0">
              <a:solidFill>
                <a:schemeClr val="tx1"/>
              </a:solidFill>
              <a:effectLst/>
              <a:latin typeface="Arial" pitchFamily="34" charset="0"/>
              <a:ea typeface="+mn-ea"/>
              <a:cs typeface="Arial" pitchFamily="34" charset="0"/>
            </a:endParaRPr>
          </a:p>
          <a:p>
            <a:r>
              <a:rPr lang="en-US" sz="1100" b="0" i="0" u="none" strike="noStrike" kern="1200" dirty="0">
                <a:solidFill>
                  <a:schemeClr val="tx1"/>
                </a:solidFill>
                <a:effectLst/>
                <a:latin typeface="Arial" pitchFamily="34" charset="0"/>
                <a:ea typeface="+mn-ea"/>
                <a:cs typeface="Arial" pitchFamily="34" charset="0"/>
              </a:rPr>
              <a:t>"A nurse came in and said: ‘Your mum was such a lovely lady, and you’re such a strong family. I can see the love you all have for each other.’ It was all Mum would have wanted.</a:t>
            </a:r>
          </a:p>
          <a:p>
            <a:endParaRPr lang="en-US" sz="1100" b="0" i="0" u="none" strike="noStrike" kern="1200" dirty="0">
              <a:solidFill>
                <a:schemeClr val="tx1"/>
              </a:solidFill>
              <a:effectLst/>
              <a:latin typeface="Arial" pitchFamily="34" charset="0"/>
              <a:ea typeface="+mn-ea"/>
              <a:cs typeface="Arial" pitchFamily="34" charset="0"/>
            </a:endParaRPr>
          </a:p>
          <a:p>
            <a:r>
              <a:rPr lang="en-US" sz="1100" b="0" i="0" u="none" strike="noStrike" kern="1200" dirty="0">
                <a:solidFill>
                  <a:schemeClr val="tx1"/>
                </a:solidFill>
                <a:effectLst/>
                <a:latin typeface="Arial" pitchFamily="34" charset="0"/>
                <a:ea typeface="+mn-ea"/>
                <a:cs typeface="Arial" pitchFamily="34" charset="0"/>
              </a:rPr>
              <a:t>"She told us to be strong. We’re doing OK. We have our moments. One minute you’re crying your heart out, the next you’re laughing at the happy memories. It’s like we have an invisible cord – when one person is down, we lift each other up."</a:t>
            </a:r>
          </a:p>
          <a:p>
            <a:endParaRPr lang="en-GB" dirty="0"/>
          </a:p>
        </p:txBody>
      </p:sp>
      <p:sp>
        <p:nvSpPr>
          <p:cNvPr id="4" name="Slide Number Placeholder 3"/>
          <p:cNvSpPr>
            <a:spLocks noGrp="1"/>
          </p:cNvSpPr>
          <p:nvPr>
            <p:ph type="sldNum" sz="quarter" idx="10"/>
          </p:nvPr>
        </p:nvSpPr>
        <p:spPr/>
        <p:txBody>
          <a:bodyPr/>
          <a:lstStyle/>
          <a:p>
            <a:fld id="{881ABC55-B5D7-43EE-B9CD-C822A77CEAAB}" type="slidenum">
              <a:rPr lang="en-GB" smtClean="0"/>
              <a:pPr/>
              <a:t>14</a:t>
            </a:fld>
            <a:endParaRPr lang="en-GB" dirty="0"/>
          </a:p>
        </p:txBody>
      </p:sp>
    </p:spTree>
    <p:extLst>
      <p:ext uri="{BB962C8B-B14F-4D97-AF65-F5344CB8AC3E}">
        <p14:creationId xmlns:p14="http://schemas.microsoft.com/office/powerpoint/2010/main" val="1808958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Check with your community fundraiser, if the Helper Volunteer Service operates in your area. </a:t>
            </a:r>
          </a:p>
          <a:p>
            <a:endParaRPr lang="en-GB" dirty="0"/>
          </a:p>
        </p:txBody>
      </p:sp>
      <p:sp>
        <p:nvSpPr>
          <p:cNvPr id="4" name="Slide Number Placeholder 3"/>
          <p:cNvSpPr>
            <a:spLocks noGrp="1"/>
          </p:cNvSpPr>
          <p:nvPr>
            <p:ph type="sldNum" sz="quarter" idx="10"/>
          </p:nvPr>
        </p:nvSpPr>
        <p:spPr/>
        <p:txBody>
          <a:bodyPr/>
          <a:lstStyle/>
          <a:p>
            <a:fld id="{881ABC55-B5D7-43EE-B9CD-C822A77CEAAB}" type="slidenum">
              <a:rPr lang="en-GB" smtClean="0"/>
              <a:pPr/>
              <a:t>16</a:t>
            </a:fld>
            <a:endParaRPr lang="en-GB"/>
          </a:p>
        </p:txBody>
      </p:sp>
    </p:spTree>
    <p:extLst>
      <p:ext uri="{BB962C8B-B14F-4D97-AF65-F5344CB8AC3E}">
        <p14:creationId xmlns:p14="http://schemas.microsoft.com/office/powerpoint/2010/main" val="653167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5380">
              <a:defRPr/>
            </a:pPr>
            <a:endParaRPr lang="en-GB" baseline="0" dirty="0"/>
          </a:p>
        </p:txBody>
      </p:sp>
      <p:sp>
        <p:nvSpPr>
          <p:cNvPr id="4" name="Slide Number Placeholder 3"/>
          <p:cNvSpPr>
            <a:spLocks noGrp="1"/>
          </p:cNvSpPr>
          <p:nvPr>
            <p:ph type="sldNum" sz="quarter" idx="10"/>
          </p:nvPr>
        </p:nvSpPr>
        <p:spPr/>
        <p:txBody>
          <a:bodyPr/>
          <a:lstStyle/>
          <a:p>
            <a:fld id="{881ABC55-B5D7-43EE-B9CD-C822A77CEAAB}" type="slidenum">
              <a:rPr lang="en-GB" smtClean="0"/>
              <a:pPr/>
              <a:t>17</a:t>
            </a:fld>
            <a:endParaRPr lang="en-GB" dirty="0"/>
          </a:p>
        </p:txBody>
      </p:sp>
    </p:spTree>
    <p:extLst>
      <p:ext uri="{BB962C8B-B14F-4D97-AF65-F5344CB8AC3E}">
        <p14:creationId xmlns:p14="http://schemas.microsoft.com/office/powerpoint/2010/main" val="4287963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380">
              <a:defRPr/>
            </a:pPr>
            <a:endParaRPr lang="en-GB" baseline="0" dirty="0"/>
          </a:p>
        </p:txBody>
      </p:sp>
      <p:sp>
        <p:nvSpPr>
          <p:cNvPr id="4" name="Slide Number Placeholder 3"/>
          <p:cNvSpPr>
            <a:spLocks noGrp="1"/>
          </p:cNvSpPr>
          <p:nvPr>
            <p:ph type="sldNum" sz="quarter" idx="10"/>
          </p:nvPr>
        </p:nvSpPr>
        <p:spPr/>
        <p:txBody>
          <a:bodyPr/>
          <a:lstStyle/>
          <a:p>
            <a:fld id="{881ABC55-B5D7-43EE-B9CD-C822A77CEAAB}" type="slidenum">
              <a:rPr lang="en-GB" smtClean="0"/>
              <a:pPr/>
              <a:t>18</a:t>
            </a:fld>
            <a:endParaRPr lang="en-GB" dirty="0"/>
          </a:p>
        </p:txBody>
      </p:sp>
    </p:spTree>
    <p:extLst>
      <p:ext uri="{BB962C8B-B14F-4D97-AF65-F5344CB8AC3E}">
        <p14:creationId xmlns:p14="http://schemas.microsoft.com/office/powerpoint/2010/main" val="56343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380">
              <a:defRPr/>
            </a:pPr>
            <a:endParaRPr lang="en-GB" b="0" baseline="0" dirty="0"/>
          </a:p>
        </p:txBody>
      </p:sp>
      <p:sp>
        <p:nvSpPr>
          <p:cNvPr id="4" name="Slide Number Placeholder 3"/>
          <p:cNvSpPr>
            <a:spLocks noGrp="1"/>
          </p:cNvSpPr>
          <p:nvPr>
            <p:ph type="sldNum" sz="quarter" idx="10"/>
          </p:nvPr>
        </p:nvSpPr>
        <p:spPr/>
        <p:txBody>
          <a:bodyPr/>
          <a:lstStyle/>
          <a:p>
            <a:fld id="{881ABC55-B5D7-43EE-B9CD-C822A77CEAAB}" type="slidenum">
              <a:rPr lang="en-GB" smtClean="0"/>
              <a:pPr/>
              <a:t>20</a:t>
            </a:fld>
            <a:endParaRPr lang="en-GB" dirty="0"/>
          </a:p>
        </p:txBody>
      </p:sp>
    </p:spTree>
    <p:extLst>
      <p:ext uri="{BB962C8B-B14F-4D97-AF65-F5344CB8AC3E}">
        <p14:creationId xmlns:p14="http://schemas.microsoft.com/office/powerpoint/2010/main" val="2128795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select 3 suggested ways for your audience to get involved, or add in other suggestions which you have agreed with your community fundraiser. Do edit this page. </a:t>
            </a:r>
          </a:p>
        </p:txBody>
      </p:sp>
      <p:sp>
        <p:nvSpPr>
          <p:cNvPr id="4" name="Slide Number Placeholder 3"/>
          <p:cNvSpPr>
            <a:spLocks noGrp="1"/>
          </p:cNvSpPr>
          <p:nvPr>
            <p:ph type="sldNum" sz="quarter" idx="10"/>
          </p:nvPr>
        </p:nvSpPr>
        <p:spPr/>
        <p:txBody>
          <a:bodyPr/>
          <a:lstStyle/>
          <a:p>
            <a:fld id="{881ABC55-B5D7-43EE-B9CD-C822A77CEAAB}" type="slidenum">
              <a:rPr lang="en-GB" smtClean="0"/>
              <a:pPr/>
              <a:t>21</a:t>
            </a:fld>
            <a:endParaRPr lang="en-GB" dirty="0"/>
          </a:p>
        </p:txBody>
      </p:sp>
    </p:spTree>
    <p:extLst>
      <p:ext uri="{BB962C8B-B14F-4D97-AF65-F5344CB8AC3E}">
        <p14:creationId xmlns:p14="http://schemas.microsoft.com/office/powerpoint/2010/main" val="1469219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5355147-FD1E-40F7-9691-C8E982030018}" type="slidenum">
              <a:rPr lang="en-GB" smtClean="0"/>
              <a:t>22</a:t>
            </a:fld>
            <a:endParaRPr lang="en-GB"/>
          </a:p>
        </p:txBody>
      </p:sp>
    </p:spTree>
    <p:extLst>
      <p:ext uri="{BB962C8B-B14F-4D97-AF65-F5344CB8AC3E}">
        <p14:creationId xmlns:p14="http://schemas.microsoft.com/office/powerpoint/2010/main" val="16303709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hort Title Slide">
    <p:bg>
      <p:bgPr>
        <a:solidFill>
          <a:schemeClr val="accent2"/>
        </a:solidFill>
        <a:effectLst/>
      </p:bgPr>
    </p:bg>
    <p:spTree>
      <p:nvGrpSpPr>
        <p:cNvPr id="1" name=""/>
        <p:cNvGrpSpPr/>
        <p:nvPr/>
      </p:nvGrpSpPr>
      <p:grpSpPr>
        <a:xfrm>
          <a:off x="0" y="0"/>
          <a:ext cx="0" cy="0"/>
          <a:chOff x="0" y="0"/>
          <a:chExt cx="0" cy="0"/>
        </a:xfrm>
      </p:grpSpPr>
      <p:pic>
        <p:nvPicPr>
          <p:cNvPr id="9" name="Picture 8" descr="A blue and yellow logo&#10;&#10;Description automatically generated">
            <a:extLst>
              <a:ext uri="{FF2B5EF4-FFF2-40B4-BE49-F238E27FC236}">
                <a16:creationId xmlns:a16="http://schemas.microsoft.com/office/drawing/2014/main" id="{46E06648-575B-6A2C-590D-B3211B2F828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930168" y="5973395"/>
            <a:ext cx="1603251" cy="694945"/>
          </a:xfrm>
          <a:prstGeom prst="rect">
            <a:avLst/>
          </a:prstGeom>
        </p:spPr>
      </p:pic>
      <p:sp>
        <p:nvSpPr>
          <p:cNvPr id="11" name="Picture Placeholder 10">
            <a:extLst>
              <a:ext uri="{FF2B5EF4-FFF2-40B4-BE49-F238E27FC236}">
                <a16:creationId xmlns:a16="http://schemas.microsoft.com/office/drawing/2014/main" id="{0719E214-D2DB-2791-7B09-E06B02B96AA5}"/>
              </a:ext>
            </a:extLst>
          </p:cNvPr>
          <p:cNvSpPr>
            <a:spLocks noGrp="1"/>
          </p:cNvSpPr>
          <p:nvPr>
            <p:ph type="pic" sz="quarter" idx="13"/>
          </p:nvPr>
        </p:nvSpPr>
        <p:spPr>
          <a:xfrm>
            <a:off x="-12331" y="2360078"/>
            <a:ext cx="6257598" cy="4515497"/>
          </a:xfrm>
          <a:custGeom>
            <a:avLst/>
            <a:gdLst>
              <a:gd name="connsiteX0" fmla="*/ 8 w 7596000"/>
              <a:gd name="connsiteY0" fmla="*/ 1900362 h 4975225"/>
              <a:gd name="connsiteX1" fmla="*/ 2667311 w 7596000"/>
              <a:gd name="connsiteY1" fmla="*/ 1678456 h 4975225"/>
              <a:gd name="connsiteX2" fmla="*/ 3798000 w 7596000"/>
              <a:gd name="connsiteY2" fmla="*/ 0 h 4975225"/>
              <a:gd name="connsiteX3" fmla="*/ 4928689 w 7596000"/>
              <a:gd name="connsiteY3" fmla="*/ 1678456 h 4975225"/>
              <a:gd name="connsiteX4" fmla="*/ 7595992 w 7596000"/>
              <a:gd name="connsiteY4" fmla="*/ 1900362 h 4975225"/>
              <a:gd name="connsiteX5" fmla="*/ 5627493 w 7596000"/>
              <a:gd name="connsiteY5" fmla="*/ 3159611 h 4975225"/>
              <a:gd name="connsiteX6" fmla="*/ 6145288 w 7596000"/>
              <a:gd name="connsiteY6" fmla="*/ 4975212 h 4975225"/>
              <a:gd name="connsiteX7" fmla="*/ 3798000 w 7596000"/>
              <a:gd name="connsiteY7" fmla="*/ 4075015 h 4975225"/>
              <a:gd name="connsiteX8" fmla="*/ 1450712 w 7596000"/>
              <a:gd name="connsiteY8" fmla="*/ 4975212 h 4975225"/>
              <a:gd name="connsiteX9" fmla="*/ 1968507 w 7596000"/>
              <a:gd name="connsiteY9" fmla="*/ 3159611 h 4975225"/>
              <a:gd name="connsiteX10" fmla="*/ 8 w 7596000"/>
              <a:gd name="connsiteY10" fmla="*/ 1900362 h 4975225"/>
              <a:gd name="connsiteX0" fmla="*/ 0 w 7595984"/>
              <a:gd name="connsiteY0" fmla="*/ 1900362 h 4975212"/>
              <a:gd name="connsiteX1" fmla="*/ 2667303 w 7595984"/>
              <a:gd name="connsiteY1" fmla="*/ 1678456 h 4975212"/>
              <a:gd name="connsiteX2" fmla="*/ 4620952 w 7595984"/>
              <a:gd name="connsiteY2" fmla="*/ 0 h 4975212"/>
              <a:gd name="connsiteX3" fmla="*/ 4928681 w 7595984"/>
              <a:gd name="connsiteY3" fmla="*/ 1678456 h 4975212"/>
              <a:gd name="connsiteX4" fmla="*/ 7595984 w 7595984"/>
              <a:gd name="connsiteY4" fmla="*/ 1900362 h 4975212"/>
              <a:gd name="connsiteX5" fmla="*/ 5627485 w 7595984"/>
              <a:gd name="connsiteY5" fmla="*/ 3159611 h 4975212"/>
              <a:gd name="connsiteX6" fmla="*/ 6145280 w 7595984"/>
              <a:gd name="connsiteY6" fmla="*/ 4975212 h 4975212"/>
              <a:gd name="connsiteX7" fmla="*/ 3797992 w 7595984"/>
              <a:gd name="connsiteY7" fmla="*/ 4075015 h 4975212"/>
              <a:gd name="connsiteX8" fmla="*/ 1450704 w 7595984"/>
              <a:gd name="connsiteY8" fmla="*/ 4975212 h 4975212"/>
              <a:gd name="connsiteX9" fmla="*/ 1968499 w 7595984"/>
              <a:gd name="connsiteY9" fmla="*/ 3159611 h 4975212"/>
              <a:gd name="connsiteX10" fmla="*/ 0 w 7595984"/>
              <a:gd name="connsiteY10" fmla="*/ 1900362 h 4975212"/>
              <a:gd name="connsiteX0" fmla="*/ 0 w 7595984"/>
              <a:gd name="connsiteY0" fmla="*/ 1900362 h 4975212"/>
              <a:gd name="connsiteX1" fmla="*/ 3044493 w 7595984"/>
              <a:gd name="connsiteY1" fmla="*/ 1426996 h 4975212"/>
              <a:gd name="connsiteX2" fmla="*/ 4620952 w 7595984"/>
              <a:gd name="connsiteY2" fmla="*/ 0 h 4975212"/>
              <a:gd name="connsiteX3" fmla="*/ 4928681 w 7595984"/>
              <a:gd name="connsiteY3" fmla="*/ 1678456 h 4975212"/>
              <a:gd name="connsiteX4" fmla="*/ 7595984 w 7595984"/>
              <a:gd name="connsiteY4" fmla="*/ 1900362 h 4975212"/>
              <a:gd name="connsiteX5" fmla="*/ 5627485 w 7595984"/>
              <a:gd name="connsiteY5" fmla="*/ 3159611 h 4975212"/>
              <a:gd name="connsiteX6" fmla="*/ 6145280 w 7595984"/>
              <a:gd name="connsiteY6" fmla="*/ 4975212 h 4975212"/>
              <a:gd name="connsiteX7" fmla="*/ 3797992 w 7595984"/>
              <a:gd name="connsiteY7" fmla="*/ 4075015 h 4975212"/>
              <a:gd name="connsiteX8" fmla="*/ 1450704 w 7595984"/>
              <a:gd name="connsiteY8" fmla="*/ 4975212 h 4975212"/>
              <a:gd name="connsiteX9" fmla="*/ 1968499 w 7595984"/>
              <a:gd name="connsiteY9" fmla="*/ 3159611 h 4975212"/>
              <a:gd name="connsiteX10" fmla="*/ 0 w 7595984"/>
              <a:gd name="connsiteY10" fmla="*/ 1900362 h 4975212"/>
              <a:gd name="connsiteX0" fmla="*/ 0 w 6155804"/>
              <a:gd name="connsiteY0" fmla="*/ 905952 h 4975212"/>
              <a:gd name="connsiteX1" fmla="*/ 1604313 w 6155804"/>
              <a:gd name="connsiteY1" fmla="*/ 1426996 h 4975212"/>
              <a:gd name="connsiteX2" fmla="*/ 3180772 w 6155804"/>
              <a:gd name="connsiteY2" fmla="*/ 0 h 4975212"/>
              <a:gd name="connsiteX3" fmla="*/ 3488501 w 6155804"/>
              <a:gd name="connsiteY3" fmla="*/ 1678456 h 4975212"/>
              <a:gd name="connsiteX4" fmla="*/ 6155804 w 6155804"/>
              <a:gd name="connsiteY4" fmla="*/ 1900362 h 4975212"/>
              <a:gd name="connsiteX5" fmla="*/ 4187305 w 6155804"/>
              <a:gd name="connsiteY5" fmla="*/ 3159611 h 4975212"/>
              <a:gd name="connsiteX6" fmla="*/ 4705100 w 6155804"/>
              <a:gd name="connsiteY6" fmla="*/ 4975212 h 4975212"/>
              <a:gd name="connsiteX7" fmla="*/ 2357812 w 6155804"/>
              <a:gd name="connsiteY7" fmla="*/ 4075015 h 4975212"/>
              <a:gd name="connsiteX8" fmla="*/ 10524 w 6155804"/>
              <a:gd name="connsiteY8" fmla="*/ 4975212 h 4975212"/>
              <a:gd name="connsiteX9" fmla="*/ 528319 w 6155804"/>
              <a:gd name="connsiteY9" fmla="*/ 3159611 h 4975212"/>
              <a:gd name="connsiteX10" fmla="*/ 0 w 6155804"/>
              <a:gd name="connsiteY10" fmla="*/ 905952 h 4975212"/>
              <a:gd name="connsiteX0" fmla="*/ 0 w 6155804"/>
              <a:gd name="connsiteY0" fmla="*/ 905952 h 4975212"/>
              <a:gd name="connsiteX1" fmla="*/ 1604313 w 6155804"/>
              <a:gd name="connsiteY1" fmla="*/ 1426996 h 4975212"/>
              <a:gd name="connsiteX2" fmla="*/ 3180772 w 6155804"/>
              <a:gd name="connsiteY2" fmla="*/ 0 h 4975212"/>
              <a:gd name="connsiteX3" fmla="*/ 3488501 w 6155804"/>
              <a:gd name="connsiteY3" fmla="*/ 1678456 h 4975212"/>
              <a:gd name="connsiteX4" fmla="*/ 6155804 w 6155804"/>
              <a:gd name="connsiteY4" fmla="*/ 1900362 h 4975212"/>
              <a:gd name="connsiteX5" fmla="*/ 4187305 w 6155804"/>
              <a:gd name="connsiteY5" fmla="*/ 3159611 h 4975212"/>
              <a:gd name="connsiteX6" fmla="*/ 4705100 w 6155804"/>
              <a:gd name="connsiteY6" fmla="*/ 4975212 h 4975212"/>
              <a:gd name="connsiteX7" fmla="*/ 2357812 w 6155804"/>
              <a:gd name="connsiteY7" fmla="*/ 4075015 h 4975212"/>
              <a:gd name="connsiteX8" fmla="*/ 10524 w 6155804"/>
              <a:gd name="connsiteY8" fmla="*/ 4975212 h 4975212"/>
              <a:gd name="connsiteX9" fmla="*/ 642619 w 6155804"/>
              <a:gd name="connsiteY9" fmla="*/ 2908151 h 4975212"/>
              <a:gd name="connsiteX10" fmla="*/ 0 w 6155804"/>
              <a:gd name="connsiteY10" fmla="*/ 905952 h 4975212"/>
              <a:gd name="connsiteX0" fmla="*/ 1486806 w 7642610"/>
              <a:gd name="connsiteY0" fmla="*/ 905952 h 4975212"/>
              <a:gd name="connsiteX1" fmla="*/ 3091119 w 7642610"/>
              <a:gd name="connsiteY1" fmla="*/ 1426996 h 4975212"/>
              <a:gd name="connsiteX2" fmla="*/ 4667578 w 7642610"/>
              <a:gd name="connsiteY2" fmla="*/ 0 h 4975212"/>
              <a:gd name="connsiteX3" fmla="*/ 4975307 w 7642610"/>
              <a:gd name="connsiteY3" fmla="*/ 1678456 h 4975212"/>
              <a:gd name="connsiteX4" fmla="*/ 7642610 w 7642610"/>
              <a:gd name="connsiteY4" fmla="*/ 1900362 h 4975212"/>
              <a:gd name="connsiteX5" fmla="*/ 5674111 w 7642610"/>
              <a:gd name="connsiteY5" fmla="*/ 3159611 h 4975212"/>
              <a:gd name="connsiteX6" fmla="*/ 6191906 w 7642610"/>
              <a:gd name="connsiteY6" fmla="*/ 4975212 h 4975212"/>
              <a:gd name="connsiteX7" fmla="*/ 3844618 w 7642610"/>
              <a:gd name="connsiteY7" fmla="*/ 4075015 h 4975212"/>
              <a:gd name="connsiteX8" fmla="*/ 0 w 7642610"/>
              <a:gd name="connsiteY8" fmla="*/ 4700892 h 4975212"/>
              <a:gd name="connsiteX9" fmla="*/ 2129425 w 7642610"/>
              <a:gd name="connsiteY9" fmla="*/ 2908151 h 4975212"/>
              <a:gd name="connsiteX10" fmla="*/ 1486806 w 7642610"/>
              <a:gd name="connsiteY10" fmla="*/ 905952 h 4975212"/>
              <a:gd name="connsiteX0" fmla="*/ 1486806 w 7642610"/>
              <a:gd name="connsiteY0" fmla="*/ 905952 h 5069425"/>
              <a:gd name="connsiteX1" fmla="*/ 3091119 w 7642610"/>
              <a:gd name="connsiteY1" fmla="*/ 1426996 h 5069425"/>
              <a:gd name="connsiteX2" fmla="*/ 4667578 w 7642610"/>
              <a:gd name="connsiteY2" fmla="*/ 0 h 5069425"/>
              <a:gd name="connsiteX3" fmla="*/ 4975307 w 7642610"/>
              <a:gd name="connsiteY3" fmla="*/ 1678456 h 5069425"/>
              <a:gd name="connsiteX4" fmla="*/ 7642610 w 7642610"/>
              <a:gd name="connsiteY4" fmla="*/ 1900362 h 5069425"/>
              <a:gd name="connsiteX5" fmla="*/ 5674111 w 7642610"/>
              <a:gd name="connsiteY5" fmla="*/ 3159611 h 5069425"/>
              <a:gd name="connsiteX6" fmla="*/ 6191906 w 7642610"/>
              <a:gd name="connsiteY6" fmla="*/ 4975212 h 5069425"/>
              <a:gd name="connsiteX7" fmla="*/ 369898 w 7642610"/>
              <a:gd name="connsiteY7" fmla="*/ 5069425 h 5069425"/>
              <a:gd name="connsiteX8" fmla="*/ 0 w 7642610"/>
              <a:gd name="connsiteY8" fmla="*/ 4700892 h 5069425"/>
              <a:gd name="connsiteX9" fmla="*/ 2129425 w 7642610"/>
              <a:gd name="connsiteY9" fmla="*/ 2908151 h 5069425"/>
              <a:gd name="connsiteX10" fmla="*/ 1486806 w 7642610"/>
              <a:gd name="connsiteY10" fmla="*/ 905952 h 5069425"/>
              <a:gd name="connsiteX0" fmla="*/ 1486806 w 6853940"/>
              <a:gd name="connsiteY0" fmla="*/ 905952 h 5069425"/>
              <a:gd name="connsiteX1" fmla="*/ 3091119 w 6853940"/>
              <a:gd name="connsiteY1" fmla="*/ 1426996 h 5069425"/>
              <a:gd name="connsiteX2" fmla="*/ 4667578 w 6853940"/>
              <a:gd name="connsiteY2" fmla="*/ 0 h 5069425"/>
              <a:gd name="connsiteX3" fmla="*/ 4975307 w 6853940"/>
              <a:gd name="connsiteY3" fmla="*/ 1678456 h 5069425"/>
              <a:gd name="connsiteX4" fmla="*/ 6853940 w 6853940"/>
              <a:gd name="connsiteY4" fmla="*/ 1557462 h 5069425"/>
              <a:gd name="connsiteX5" fmla="*/ 5674111 w 6853940"/>
              <a:gd name="connsiteY5" fmla="*/ 3159611 h 5069425"/>
              <a:gd name="connsiteX6" fmla="*/ 6191906 w 6853940"/>
              <a:gd name="connsiteY6" fmla="*/ 4975212 h 5069425"/>
              <a:gd name="connsiteX7" fmla="*/ 369898 w 6853940"/>
              <a:gd name="connsiteY7" fmla="*/ 5069425 h 5069425"/>
              <a:gd name="connsiteX8" fmla="*/ 0 w 6853940"/>
              <a:gd name="connsiteY8" fmla="*/ 4700892 h 5069425"/>
              <a:gd name="connsiteX9" fmla="*/ 2129425 w 6853940"/>
              <a:gd name="connsiteY9" fmla="*/ 2908151 h 5069425"/>
              <a:gd name="connsiteX10" fmla="*/ 1486806 w 6853940"/>
              <a:gd name="connsiteY10" fmla="*/ 905952 h 5069425"/>
              <a:gd name="connsiteX0" fmla="*/ 1486806 w 6853940"/>
              <a:gd name="connsiteY0" fmla="*/ 905952 h 5069425"/>
              <a:gd name="connsiteX1" fmla="*/ 3091119 w 6853940"/>
              <a:gd name="connsiteY1" fmla="*/ 1426996 h 5069425"/>
              <a:gd name="connsiteX2" fmla="*/ 4667578 w 6853940"/>
              <a:gd name="connsiteY2" fmla="*/ 0 h 5069425"/>
              <a:gd name="connsiteX3" fmla="*/ 4975307 w 6853940"/>
              <a:gd name="connsiteY3" fmla="*/ 1678456 h 5069425"/>
              <a:gd name="connsiteX4" fmla="*/ 6853940 w 6853940"/>
              <a:gd name="connsiteY4" fmla="*/ 1557462 h 5069425"/>
              <a:gd name="connsiteX5" fmla="*/ 5582671 w 6853940"/>
              <a:gd name="connsiteY5" fmla="*/ 3296771 h 5069425"/>
              <a:gd name="connsiteX6" fmla="*/ 6191906 w 6853940"/>
              <a:gd name="connsiteY6" fmla="*/ 4975212 h 5069425"/>
              <a:gd name="connsiteX7" fmla="*/ 369898 w 6853940"/>
              <a:gd name="connsiteY7" fmla="*/ 5069425 h 5069425"/>
              <a:gd name="connsiteX8" fmla="*/ 0 w 6853940"/>
              <a:gd name="connsiteY8" fmla="*/ 4700892 h 5069425"/>
              <a:gd name="connsiteX9" fmla="*/ 2129425 w 6853940"/>
              <a:gd name="connsiteY9" fmla="*/ 2908151 h 5069425"/>
              <a:gd name="connsiteX10" fmla="*/ 1486806 w 6853940"/>
              <a:gd name="connsiteY10" fmla="*/ 905952 h 5069425"/>
              <a:gd name="connsiteX0" fmla="*/ 1486806 w 6853940"/>
              <a:gd name="connsiteY0" fmla="*/ 905952 h 5069425"/>
              <a:gd name="connsiteX1" fmla="*/ 3091119 w 6853940"/>
              <a:gd name="connsiteY1" fmla="*/ 1426996 h 5069425"/>
              <a:gd name="connsiteX2" fmla="*/ 4667578 w 6853940"/>
              <a:gd name="connsiteY2" fmla="*/ 0 h 5069425"/>
              <a:gd name="connsiteX3" fmla="*/ 4975307 w 6853940"/>
              <a:gd name="connsiteY3" fmla="*/ 1678456 h 5069425"/>
              <a:gd name="connsiteX4" fmla="*/ 6853940 w 6853940"/>
              <a:gd name="connsiteY4" fmla="*/ 1557462 h 5069425"/>
              <a:gd name="connsiteX5" fmla="*/ 5582671 w 6853940"/>
              <a:gd name="connsiteY5" fmla="*/ 3296771 h 5069425"/>
              <a:gd name="connsiteX6" fmla="*/ 6191906 w 6853940"/>
              <a:gd name="connsiteY6" fmla="*/ 4975212 h 5069425"/>
              <a:gd name="connsiteX7" fmla="*/ 369898 w 6853940"/>
              <a:gd name="connsiteY7" fmla="*/ 5069425 h 5069425"/>
              <a:gd name="connsiteX8" fmla="*/ 0 w 6853940"/>
              <a:gd name="connsiteY8" fmla="*/ 4700892 h 5069425"/>
              <a:gd name="connsiteX9" fmla="*/ 2140855 w 6853940"/>
              <a:gd name="connsiteY9" fmla="*/ 2953871 h 5069425"/>
              <a:gd name="connsiteX10" fmla="*/ 1486806 w 6853940"/>
              <a:gd name="connsiteY10" fmla="*/ 905952 h 5069425"/>
              <a:gd name="connsiteX0" fmla="*/ 1486806 w 6853940"/>
              <a:gd name="connsiteY0" fmla="*/ 905952 h 5069425"/>
              <a:gd name="connsiteX1" fmla="*/ 3091119 w 6853940"/>
              <a:gd name="connsiteY1" fmla="*/ 1426996 h 5069425"/>
              <a:gd name="connsiteX2" fmla="*/ 4667578 w 6853940"/>
              <a:gd name="connsiteY2" fmla="*/ 0 h 5069425"/>
              <a:gd name="connsiteX3" fmla="*/ 4975307 w 6853940"/>
              <a:gd name="connsiteY3" fmla="*/ 1678456 h 5069425"/>
              <a:gd name="connsiteX4" fmla="*/ 6853940 w 6853940"/>
              <a:gd name="connsiteY4" fmla="*/ 1557462 h 5069425"/>
              <a:gd name="connsiteX5" fmla="*/ 5582671 w 6853940"/>
              <a:gd name="connsiteY5" fmla="*/ 3296771 h 5069425"/>
              <a:gd name="connsiteX6" fmla="*/ 6191906 w 6853940"/>
              <a:gd name="connsiteY6" fmla="*/ 4975212 h 5069425"/>
              <a:gd name="connsiteX7" fmla="*/ 369898 w 6853940"/>
              <a:gd name="connsiteY7" fmla="*/ 5069425 h 5069425"/>
              <a:gd name="connsiteX8" fmla="*/ 0 w 6853940"/>
              <a:gd name="connsiteY8" fmla="*/ 4700892 h 5069425"/>
              <a:gd name="connsiteX9" fmla="*/ 2140855 w 6853940"/>
              <a:gd name="connsiteY9" fmla="*/ 2919581 h 5069425"/>
              <a:gd name="connsiteX10" fmla="*/ 1486806 w 6853940"/>
              <a:gd name="connsiteY10" fmla="*/ 905952 h 5069425"/>
              <a:gd name="connsiteX0" fmla="*/ 1486806 w 6853940"/>
              <a:gd name="connsiteY0" fmla="*/ 905952 h 5069425"/>
              <a:gd name="connsiteX1" fmla="*/ 3091119 w 6853940"/>
              <a:gd name="connsiteY1" fmla="*/ 1426996 h 5069425"/>
              <a:gd name="connsiteX2" fmla="*/ 4667578 w 6853940"/>
              <a:gd name="connsiteY2" fmla="*/ 0 h 5069425"/>
              <a:gd name="connsiteX3" fmla="*/ 4975307 w 6853940"/>
              <a:gd name="connsiteY3" fmla="*/ 1678456 h 5069425"/>
              <a:gd name="connsiteX4" fmla="*/ 6853940 w 6853940"/>
              <a:gd name="connsiteY4" fmla="*/ 1557462 h 5069425"/>
              <a:gd name="connsiteX5" fmla="*/ 5582671 w 6853940"/>
              <a:gd name="connsiteY5" fmla="*/ 3296771 h 5069425"/>
              <a:gd name="connsiteX6" fmla="*/ 6191906 w 6853940"/>
              <a:gd name="connsiteY6" fmla="*/ 4975212 h 5069425"/>
              <a:gd name="connsiteX7" fmla="*/ 369898 w 6853940"/>
              <a:gd name="connsiteY7" fmla="*/ 5069425 h 5069425"/>
              <a:gd name="connsiteX8" fmla="*/ 0 w 6853940"/>
              <a:gd name="connsiteY8" fmla="*/ 4700892 h 5069425"/>
              <a:gd name="connsiteX9" fmla="*/ 2140855 w 6853940"/>
              <a:gd name="connsiteY9" fmla="*/ 2942441 h 5069425"/>
              <a:gd name="connsiteX10" fmla="*/ 1486806 w 6853940"/>
              <a:gd name="connsiteY10" fmla="*/ 905952 h 5069425"/>
              <a:gd name="connsiteX0" fmla="*/ 1486806 w 7643516"/>
              <a:gd name="connsiteY0" fmla="*/ 905952 h 5069425"/>
              <a:gd name="connsiteX1" fmla="*/ 3091119 w 7643516"/>
              <a:gd name="connsiteY1" fmla="*/ 1426996 h 5069425"/>
              <a:gd name="connsiteX2" fmla="*/ 4667578 w 7643516"/>
              <a:gd name="connsiteY2" fmla="*/ 0 h 5069425"/>
              <a:gd name="connsiteX3" fmla="*/ 4975307 w 7643516"/>
              <a:gd name="connsiteY3" fmla="*/ 1678456 h 5069425"/>
              <a:gd name="connsiteX4" fmla="*/ 6853940 w 7643516"/>
              <a:gd name="connsiteY4" fmla="*/ 1557462 h 5069425"/>
              <a:gd name="connsiteX5" fmla="*/ 5582671 w 7643516"/>
              <a:gd name="connsiteY5" fmla="*/ 3296771 h 5069425"/>
              <a:gd name="connsiteX6" fmla="*/ 7643516 w 7643516"/>
              <a:gd name="connsiteY6" fmla="*/ 4975212 h 5069425"/>
              <a:gd name="connsiteX7" fmla="*/ 369898 w 7643516"/>
              <a:gd name="connsiteY7" fmla="*/ 5069425 h 5069425"/>
              <a:gd name="connsiteX8" fmla="*/ 0 w 7643516"/>
              <a:gd name="connsiteY8" fmla="*/ 4700892 h 5069425"/>
              <a:gd name="connsiteX9" fmla="*/ 2140855 w 7643516"/>
              <a:gd name="connsiteY9" fmla="*/ 2942441 h 5069425"/>
              <a:gd name="connsiteX10" fmla="*/ 1486806 w 7643516"/>
              <a:gd name="connsiteY10" fmla="*/ 905952 h 5069425"/>
              <a:gd name="connsiteX0" fmla="*/ 1486806 w 7643516"/>
              <a:gd name="connsiteY0" fmla="*/ 905952 h 5069425"/>
              <a:gd name="connsiteX1" fmla="*/ 3091119 w 7643516"/>
              <a:gd name="connsiteY1" fmla="*/ 1426996 h 5069425"/>
              <a:gd name="connsiteX2" fmla="*/ 4667578 w 7643516"/>
              <a:gd name="connsiteY2" fmla="*/ 0 h 5069425"/>
              <a:gd name="connsiteX3" fmla="*/ 4975307 w 7643516"/>
              <a:gd name="connsiteY3" fmla="*/ 1678456 h 5069425"/>
              <a:gd name="connsiteX4" fmla="*/ 6853940 w 7643516"/>
              <a:gd name="connsiteY4" fmla="*/ 1557462 h 5069425"/>
              <a:gd name="connsiteX5" fmla="*/ 5582671 w 7643516"/>
              <a:gd name="connsiteY5" fmla="*/ 3296771 h 5069425"/>
              <a:gd name="connsiteX6" fmla="*/ 7643516 w 7643516"/>
              <a:gd name="connsiteY6" fmla="*/ 4975212 h 5069425"/>
              <a:gd name="connsiteX7" fmla="*/ 4606943 w 7643516"/>
              <a:gd name="connsiteY7" fmla="*/ 5017452 h 5069425"/>
              <a:gd name="connsiteX8" fmla="*/ 369898 w 7643516"/>
              <a:gd name="connsiteY8" fmla="*/ 5069425 h 5069425"/>
              <a:gd name="connsiteX9" fmla="*/ 0 w 7643516"/>
              <a:gd name="connsiteY9" fmla="*/ 4700892 h 5069425"/>
              <a:gd name="connsiteX10" fmla="*/ 2140855 w 7643516"/>
              <a:gd name="connsiteY10" fmla="*/ 2942441 h 5069425"/>
              <a:gd name="connsiteX11" fmla="*/ 1486806 w 7643516"/>
              <a:gd name="connsiteY11" fmla="*/ 905952 h 5069425"/>
              <a:gd name="connsiteX0" fmla="*/ 1486806 w 7643516"/>
              <a:gd name="connsiteY0" fmla="*/ 905952 h 5069425"/>
              <a:gd name="connsiteX1" fmla="*/ 3091119 w 7643516"/>
              <a:gd name="connsiteY1" fmla="*/ 1426996 h 5069425"/>
              <a:gd name="connsiteX2" fmla="*/ 4667578 w 7643516"/>
              <a:gd name="connsiteY2" fmla="*/ 0 h 5069425"/>
              <a:gd name="connsiteX3" fmla="*/ 4975307 w 7643516"/>
              <a:gd name="connsiteY3" fmla="*/ 1678456 h 5069425"/>
              <a:gd name="connsiteX4" fmla="*/ 6853940 w 7643516"/>
              <a:gd name="connsiteY4" fmla="*/ 1557462 h 5069425"/>
              <a:gd name="connsiteX5" fmla="*/ 5582671 w 7643516"/>
              <a:gd name="connsiteY5" fmla="*/ 3296771 h 5069425"/>
              <a:gd name="connsiteX6" fmla="*/ 7643516 w 7643516"/>
              <a:gd name="connsiteY6" fmla="*/ 4975212 h 5069425"/>
              <a:gd name="connsiteX7" fmla="*/ 2812433 w 7643516"/>
              <a:gd name="connsiteY7" fmla="*/ 4983162 h 5069425"/>
              <a:gd name="connsiteX8" fmla="*/ 369898 w 7643516"/>
              <a:gd name="connsiteY8" fmla="*/ 5069425 h 5069425"/>
              <a:gd name="connsiteX9" fmla="*/ 0 w 7643516"/>
              <a:gd name="connsiteY9" fmla="*/ 4700892 h 5069425"/>
              <a:gd name="connsiteX10" fmla="*/ 2140855 w 7643516"/>
              <a:gd name="connsiteY10" fmla="*/ 2942441 h 5069425"/>
              <a:gd name="connsiteX11" fmla="*/ 1486806 w 7643516"/>
              <a:gd name="connsiteY11" fmla="*/ 905952 h 5069425"/>
              <a:gd name="connsiteX0" fmla="*/ 1486806 w 7643516"/>
              <a:gd name="connsiteY0" fmla="*/ 905952 h 5069425"/>
              <a:gd name="connsiteX1" fmla="*/ 3091119 w 7643516"/>
              <a:gd name="connsiteY1" fmla="*/ 1426996 h 5069425"/>
              <a:gd name="connsiteX2" fmla="*/ 4667578 w 7643516"/>
              <a:gd name="connsiteY2" fmla="*/ 0 h 5069425"/>
              <a:gd name="connsiteX3" fmla="*/ 4975307 w 7643516"/>
              <a:gd name="connsiteY3" fmla="*/ 1678456 h 5069425"/>
              <a:gd name="connsiteX4" fmla="*/ 6853940 w 7643516"/>
              <a:gd name="connsiteY4" fmla="*/ 1557462 h 5069425"/>
              <a:gd name="connsiteX5" fmla="*/ 5582671 w 7643516"/>
              <a:gd name="connsiteY5" fmla="*/ 3296771 h 5069425"/>
              <a:gd name="connsiteX6" fmla="*/ 7643516 w 7643516"/>
              <a:gd name="connsiteY6" fmla="*/ 4975212 h 5069425"/>
              <a:gd name="connsiteX7" fmla="*/ 2812433 w 7643516"/>
              <a:gd name="connsiteY7" fmla="*/ 4983162 h 5069425"/>
              <a:gd name="connsiteX8" fmla="*/ 1577993 w 7643516"/>
              <a:gd name="connsiteY8" fmla="*/ 5006022 h 5069425"/>
              <a:gd name="connsiteX9" fmla="*/ 369898 w 7643516"/>
              <a:gd name="connsiteY9" fmla="*/ 5069425 h 5069425"/>
              <a:gd name="connsiteX10" fmla="*/ 0 w 7643516"/>
              <a:gd name="connsiteY10" fmla="*/ 4700892 h 5069425"/>
              <a:gd name="connsiteX11" fmla="*/ 2140855 w 7643516"/>
              <a:gd name="connsiteY11" fmla="*/ 2942441 h 5069425"/>
              <a:gd name="connsiteX12" fmla="*/ 1486806 w 7643516"/>
              <a:gd name="connsiteY12" fmla="*/ 905952 h 5069425"/>
              <a:gd name="connsiteX0" fmla="*/ 1486806 w 7643516"/>
              <a:gd name="connsiteY0" fmla="*/ 905952 h 5069425"/>
              <a:gd name="connsiteX1" fmla="*/ 3091119 w 7643516"/>
              <a:gd name="connsiteY1" fmla="*/ 1426996 h 5069425"/>
              <a:gd name="connsiteX2" fmla="*/ 4667578 w 7643516"/>
              <a:gd name="connsiteY2" fmla="*/ 0 h 5069425"/>
              <a:gd name="connsiteX3" fmla="*/ 4975307 w 7643516"/>
              <a:gd name="connsiteY3" fmla="*/ 1678456 h 5069425"/>
              <a:gd name="connsiteX4" fmla="*/ 6853940 w 7643516"/>
              <a:gd name="connsiteY4" fmla="*/ 1557462 h 5069425"/>
              <a:gd name="connsiteX5" fmla="*/ 5582671 w 7643516"/>
              <a:gd name="connsiteY5" fmla="*/ 3296771 h 5069425"/>
              <a:gd name="connsiteX6" fmla="*/ 7643516 w 7643516"/>
              <a:gd name="connsiteY6" fmla="*/ 4975212 h 5069425"/>
              <a:gd name="connsiteX7" fmla="*/ 2812433 w 7643516"/>
              <a:gd name="connsiteY7" fmla="*/ 4983162 h 5069425"/>
              <a:gd name="connsiteX8" fmla="*/ 2995313 w 7643516"/>
              <a:gd name="connsiteY8" fmla="*/ 4685982 h 5069425"/>
              <a:gd name="connsiteX9" fmla="*/ 369898 w 7643516"/>
              <a:gd name="connsiteY9" fmla="*/ 5069425 h 5069425"/>
              <a:gd name="connsiteX10" fmla="*/ 0 w 7643516"/>
              <a:gd name="connsiteY10" fmla="*/ 4700892 h 5069425"/>
              <a:gd name="connsiteX11" fmla="*/ 2140855 w 7643516"/>
              <a:gd name="connsiteY11" fmla="*/ 2942441 h 5069425"/>
              <a:gd name="connsiteX12" fmla="*/ 1486806 w 7643516"/>
              <a:gd name="connsiteY12" fmla="*/ 905952 h 5069425"/>
              <a:gd name="connsiteX0" fmla="*/ 1486806 w 7643516"/>
              <a:gd name="connsiteY0" fmla="*/ 905952 h 5069425"/>
              <a:gd name="connsiteX1" fmla="*/ 3091119 w 7643516"/>
              <a:gd name="connsiteY1" fmla="*/ 1426996 h 5069425"/>
              <a:gd name="connsiteX2" fmla="*/ 4667578 w 7643516"/>
              <a:gd name="connsiteY2" fmla="*/ 0 h 5069425"/>
              <a:gd name="connsiteX3" fmla="*/ 4975307 w 7643516"/>
              <a:gd name="connsiteY3" fmla="*/ 1678456 h 5069425"/>
              <a:gd name="connsiteX4" fmla="*/ 6853940 w 7643516"/>
              <a:gd name="connsiteY4" fmla="*/ 1557462 h 5069425"/>
              <a:gd name="connsiteX5" fmla="*/ 5582671 w 7643516"/>
              <a:gd name="connsiteY5" fmla="*/ 3296771 h 5069425"/>
              <a:gd name="connsiteX6" fmla="*/ 7643516 w 7643516"/>
              <a:gd name="connsiteY6" fmla="*/ 4975212 h 5069425"/>
              <a:gd name="connsiteX7" fmla="*/ 2812433 w 7643516"/>
              <a:gd name="connsiteY7" fmla="*/ 4983162 h 5069425"/>
              <a:gd name="connsiteX8" fmla="*/ 2995313 w 7643516"/>
              <a:gd name="connsiteY8" fmla="*/ 4685982 h 5069425"/>
              <a:gd name="connsiteX9" fmla="*/ 1840883 w 7643516"/>
              <a:gd name="connsiteY9" fmla="*/ 4857432 h 5069425"/>
              <a:gd name="connsiteX10" fmla="*/ 369898 w 7643516"/>
              <a:gd name="connsiteY10" fmla="*/ 5069425 h 5069425"/>
              <a:gd name="connsiteX11" fmla="*/ 0 w 7643516"/>
              <a:gd name="connsiteY11" fmla="*/ 4700892 h 5069425"/>
              <a:gd name="connsiteX12" fmla="*/ 2140855 w 7643516"/>
              <a:gd name="connsiteY12" fmla="*/ 2942441 h 5069425"/>
              <a:gd name="connsiteX13" fmla="*/ 1486806 w 7643516"/>
              <a:gd name="connsiteY13" fmla="*/ 905952 h 5069425"/>
              <a:gd name="connsiteX0" fmla="*/ 1486806 w 7643516"/>
              <a:gd name="connsiteY0" fmla="*/ 905952 h 5069425"/>
              <a:gd name="connsiteX1" fmla="*/ 3091119 w 7643516"/>
              <a:gd name="connsiteY1" fmla="*/ 1426996 h 5069425"/>
              <a:gd name="connsiteX2" fmla="*/ 4667578 w 7643516"/>
              <a:gd name="connsiteY2" fmla="*/ 0 h 5069425"/>
              <a:gd name="connsiteX3" fmla="*/ 4975307 w 7643516"/>
              <a:gd name="connsiteY3" fmla="*/ 1678456 h 5069425"/>
              <a:gd name="connsiteX4" fmla="*/ 6853940 w 7643516"/>
              <a:gd name="connsiteY4" fmla="*/ 1557462 h 5069425"/>
              <a:gd name="connsiteX5" fmla="*/ 5582671 w 7643516"/>
              <a:gd name="connsiteY5" fmla="*/ 3296771 h 5069425"/>
              <a:gd name="connsiteX6" fmla="*/ 7643516 w 7643516"/>
              <a:gd name="connsiteY6" fmla="*/ 4975212 h 5069425"/>
              <a:gd name="connsiteX7" fmla="*/ 2812433 w 7643516"/>
              <a:gd name="connsiteY7" fmla="*/ 4983162 h 5069425"/>
              <a:gd name="connsiteX8" fmla="*/ 2995313 w 7643516"/>
              <a:gd name="connsiteY8" fmla="*/ 4685982 h 5069425"/>
              <a:gd name="connsiteX9" fmla="*/ 2629553 w 7643516"/>
              <a:gd name="connsiteY9" fmla="*/ 4994592 h 5069425"/>
              <a:gd name="connsiteX10" fmla="*/ 369898 w 7643516"/>
              <a:gd name="connsiteY10" fmla="*/ 5069425 h 5069425"/>
              <a:gd name="connsiteX11" fmla="*/ 0 w 7643516"/>
              <a:gd name="connsiteY11" fmla="*/ 4700892 h 5069425"/>
              <a:gd name="connsiteX12" fmla="*/ 2140855 w 7643516"/>
              <a:gd name="connsiteY12" fmla="*/ 2942441 h 5069425"/>
              <a:gd name="connsiteX13" fmla="*/ 1486806 w 7643516"/>
              <a:gd name="connsiteY13" fmla="*/ 905952 h 5069425"/>
              <a:gd name="connsiteX0" fmla="*/ 1486806 w 7643516"/>
              <a:gd name="connsiteY0" fmla="*/ 905952 h 4994592"/>
              <a:gd name="connsiteX1" fmla="*/ 3091119 w 7643516"/>
              <a:gd name="connsiteY1" fmla="*/ 1426996 h 4994592"/>
              <a:gd name="connsiteX2" fmla="*/ 4667578 w 7643516"/>
              <a:gd name="connsiteY2" fmla="*/ 0 h 4994592"/>
              <a:gd name="connsiteX3" fmla="*/ 4975307 w 7643516"/>
              <a:gd name="connsiteY3" fmla="*/ 1678456 h 4994592"/>
              <a:gd name="connsiteX4" fmla="*/ 6853940 w 7643516"/>
              <a:gd name="connsiteY4" fmla="*/ 1557462 h 4994592"/>
              <a:gd name="connsiteX5" fmla="*/ 5582671 w 7643516"/>
              <a:gd name="connsiteY5" fmla="*/ 3296771 h 4994592"/>
              <a:gd name="connsiteX6" fmla="*/ 7643516 w 7643516"/>
              <a:gd name="connsiteY6" fmla="*/ 4975212 h 4994592"/>
              <a:gd name="connsiteX7" fmla="*/ 2812433 w 7643516"/>
              <a:gd name="connsiteY7" fmla="*/ 4983162 h 4994592"/>
              <a:gd name="connsiteX8" fmla="*/ 2995313 w 7643516"/>
              <a:gd name="connsiteY8" fmla="*/ 4685982 h 4994592"/>
              <a:gd name="connsiteX9" fmla="*/ 2629553 w 7643516"/>
              <a:gd name="connsiteY9" fmla="*/ 4994592 h 4994592"/>
              <a:gd name="connsiteX10" fmla="*/ 221308 w 7643516"/>
              <a:gd name="connsiteY10" fmla="*/ 4977985 h 4994592"/>
              <a:gd name="connsiteX11" fmla="*/ 0 w 7643516"/>
              <a:gd name="connsiteY11" fmla="*/ 4700892 h 4994592"/>
              <a:gd name="connsiteX12" fmla="*/ 2140855 w 7643516"/>
              <a:gd name="connsiteY12" fmla="*/ 2942441 h 4994592"/>
              <a:gd name="connsiteX13" fmla="*/ 1486806 w 7643516"/>
              <a:gd name="connsiteY13" fmla="*/ 905952 h 4994592"/>
              <a:gd name="connsiteX0" fmla="*/ 1486806 w 7643516"/>
              <a:gd name="connsiteY0" fmla="*/ 905952 h 4983162"/>
              <a:gd name="connsiteX1" fmla="*/ 3091119 w 7643516"/>
              <a:gd name="connsiteY1" fmla="*/ 1426996 h 4983162"/>
              <a:gd name="connsiteX2" fmla="*/ 4667578 w 7643516"/>
              <a:gd name="connsiteY2" fmla="*/ 0 h 4983162"/>
              <a:gd name="connsiteX3" fmla="*/ 4975307 w 7643516"/>
              <a:gd name="connsiteY3" fmla="*/ 1678456 h 4983162"/>
              <a:gd name="connsiteX4" fmla="*/ 6853940 w 7643516"/>
              <a:gd name="connsiteY4" fmla="*/ 1557462 h 4983162"/>
              <a:gd name="connsiteX5" fmla="*/ 5582671 w 7643516"/>
              <a:gd name="connsiteY5" fmla="*/ 3296771 h 4983162"/>
              <a:gd name="connsiteX6" fmla="*/ 7643516 w 7643516"/>
              <a:gd name="connsiteY6" fmla="*/ 4975212 h 4983162"/>
              <a:gd name="connsiteX7" fmla="*/ 2812433 w 7643516"/>
              <a:gd name="connsiteY7" fmla="*/ 4983162 h 4983162"/>
              <a:gd name="connsiteX8" fmla="*/ 2995313 w 7643516"/>
              <a:gd name="connsiteY8" fmla="*/ 4685982 h 4983162"/>
              <a:gd name="connsiteX9" fmla="*/ 2652413 w 7643516"/>
              <a:gd name="connsiteY9" fmla="*/ 4971732 h 4983162"/>
              <a:gd name="connsiteX10" fmla="*/ 221308 w 7643516"/>
              <a:gd name="connsiteY10" fmla="*/ 4977985 h 4983162"/>
              <a:gd name="connsiteX11" fmla="*/ 0 w 7643516"/>
              <a:gd name="connsiteY11" fmla="*/ 4700892 h 4983162"/>
              <a:gd name="connsiteX12" fmla="*/ 2140855 w 7643516"/>
              <a:gd name="connsiteY12" fmla="*/ 2942441 h 4983162"/>
              <a:gd name="connsiteX13" fmla="*/ 1486806 w 7643516"/>
              <a:gd name="connsiteY13" fmla="*/ 905952 h 4983162"/>
              <a:gd name="connsiteX0" fmla="*/ 1486806 w 7643516"/>
              <a:gd name="connsiteY0" fmla="*/ 905952 h 4983162"/>
              <a:gd name="connsiteX1" fmla="*/ 3091119 w 7643516"/>
              <a:gd name="connsiteY1" fmla="*/ 1426996 h 4983162"/>
              <a:gd name="connsiteX2" fmla="*/ 4667578 w 7643516"/>
              <a:gd name="connsiteY2" fmla="*/ 0 h 4983162"/>
              <a:gd name="connsiteX3" fmla="*/ 4975307 w 7643516"/>
              <a:gd name="connsiteY3" fmla="*/ 1678456 h 4983162"/>
              <a:gd name="connsiteX4" fmla="*/ 6853940 w 7643516"/>
              <a:gd name="connsiteY4" fmla="*/ 1557462 h 4983162"/>
              <a:gd name="connsiteX5" fmla="*/ 5582671 w 7643516"/>
              <a:gd name="connsiteY5" fmla="*/ 3296771 h 4983162"/>
              <a:gd name="connsiteX6" fmla="*/ 7643516 w 7643516"/>
              <a:gd name="connsiteY6" fmla="*/ 4975212 h 4983162"/>
              <a:gd name="connsiteX7" fmla="*/ 2812433 w 7643516"/>
              <a:gd name="connsiteY7" fmla="*/ 4983162 h 4983162"/>
              <a:gd name="connsiteX8" fmla="*/ 2995313 w 7643516"/>
              <a:gd name="connsiteY8" fmla="*/ 4685982 h 4983162"/>
              <a:gd name="connsiteX9" fmla="*/ 2652413 w 7643516"/>
              <a:gd name="connsiteY9" fmla="*/ 4971732 h 4983162"/>
              <a:gd name="connsiteX10" fmla="*/ 221308 w 7643516"/>
              <a:gd name="connsiteY10" fmla="*/ 4977985 h 4983162"/>
              <a:gd name="connsiteX11" fmla="*/ 0 w 7643516"/>
              <a:gd name="connsiteY11" fmla="*/ 4700892 h 4983162"/>
              <a:gd name="connsiteX12" fmla="*/ 2140855 w 7643516"/>
              <a:gd name="connsiteY12" fmla="*/ 2942441 h 4983162"/>
              <a:gd name="connsiteX13" fmla="*/ 1486806 w 7643516"/>
              <a:gd name="connsiteY13" fmla="*/ 905952 h 4983162"/>
              <a:gd name="connsiteX0" fmla="*/ 1486806 w 7643516"/>
              <a:gd name="connsiteY0" fmla="*/ 905952 h 4983162"/>
              <a:gd name="connsiteX1" fmla="*/ 3091119 w 7643516"/>
              <a:gd name="connsiteY1" fmla="*/ 1426996 h 4983162"/>
              <a:gd name="connsiteX2" fmla="*/ 4667578 w 7643516"/>
              <a:gd name="connsiteY2" fmla="*/ 0 h 4983162"/>
              <a:gd name="connsiteX3" fmla="*/ 4975307 w 7643516"/>
              <a:gd name="connsiteY3" fmla="*/ 1678456 h 4983162"/>
              <a:gd name="connsiteX4" fmla="*/ 6853940 w 7643516"/>
              <a:gd name="connsiteY4" fmla="*/ 1557462 h 4983162"/>
              <a:gd name="connsiteX5" fmla="*/ 5582671 w 7643516"/>
              <a:gd name="connsiteY5" fmla="*/ 3296771 h 4983162"/>
              <a:gd name="connsiteX6" fmla="*/ 7643516 w 7643516"/>
              <a:gd name="connsiteY6" fmla="*/ 4975212 h 4983162"/>
              <a:gd name="connsiteX7" fmla="*/ 2812433 w 7643516"/>
              <a:gd name="connsiteY7" fmla="*/ 4983162 h 4983162"/>
              <a:gd name="connsiteX8" fmla="*/ 2995313 w 7643516"/>
              <a:gd name="connsiteY8" fmla="*/ 4685982 h 4983162"/>
              <a:gd name="connsiteX9" fmla="*/ 2652413 w 7643516"/>
              <a:gd name="connsiteY9" fmla="*/ 4971732 h 4983162"/>
              <a:gd name="connsiteX10" fmla="*/ 221308 w 7643516"/>
              <a:gd name="connsiteY10" fmla="*/ 4977985 h 4983162"/>
              <a:gd name="connsiteX11" fmla="*/ 0 w 7643516"/>
              <a:gd name="connsiteY11" fmla="*/ 4700892 h 4983162"/>
              <a:gd name="connsiteX12" fmla="*/ 2140855 w 7643516"/>
              <a:gd name="connsiteY12" fmla="*/ 2942441 h 4983162"/>
              <a:gd name="connsiteX13" fmla="*/ 1486806 w 7643516"/>
              <a:gd name="connsiteY13" fmla="*/ 905952 h 4983162"/>
              <a:gd name="connsiteX0" fmla="*/ 1486806 w 7643516"/>
              <a:gd name="connsiteY0" fmla="*/ 905952 h 4983162"/>
              <a:gd name="connsiteX1" fmla="*/ 3091119 w 7643516"/>
              <a:gd name="connsiteY1" fmla="*/ 1426996 h 4983162"/>
              <a:gd name="connsiteX2" fmla="*/ 4667578 w 7643516"/>
              <a:gd name="connsiteY2" fmla="*/ 0 h 4983162"/>
              <a:gd name="connsiteX3" fmla="*/ 4975307 w 7643516"/>
              <a:gd name="connsiteY3" fmla="*/ 1678456 h 4983162"/>
              <a:gd name="connsiteX4" fmla="*/ 6853940 w 7643516"/>
              <a:gd name="connsiteY4" fmla="*/ 1557462 h 4983162"/>
              <a:gd name="connsiteX5" fmla="*/ 5582671 w 7643516"/>
              <a:gd name="connsiteY5" fmla="*/ 3296771 h 4983162"/>
              <a:gd name="connsiteX6" fmla="*/ 7643516 w 7643516"/>
              <a:gd name="connsiteY6" fmla="*/ 4975212 h 4983162"/>
              <a:gd name="connsiteX7" fmla="*/ 2812433 w 7643516"/>
              <a:gd name="connsiteY7" fmla="*/ 4983162 h 4983162"/>
              <a:gd name="connsiteX8" fmla="*/ 2995313 w 7643516"/>
              <a:gd name="connsiteY8" fmla="*/ 4685982 h 4983162"/>
              <a:gd name="connsiteX9" fmla="*/ 2652413 w 7643516"/>
              <a:gd name="connsiteY9" fmla="*/ 4971732 h 4983162"/>
              <a:gd name="connsiteX10" fmla="*/ 221308 w 7643516"/>
              <a:gd name="connsiteY10" fmla="*/ 4977985 h 4983162"/>
              <a:gd name="connsiteX11" fmla="*/ 0 w 7643516"/>
              <a:gd name="connsiteY11" fmla="*/ 4700892 h 4983162"/>
              <a:gd name="connsiteX12" fmla="*/ 2140855 w 7643516"/>
              <a:gd name="connsiteY12" fmla="*/ 2942441 h 4983162"/>
              <a:gd name="connsiteX13" fmla="*/ 1486806 w 7643516"/>
              <a:gd name="connsiteY13" fmla="*/ 905952 h 4983162"/>
              <a:gd name="connsiteX0" fmla="*/ 1486806 w 7643516"/>
              <a:gd name="connsiteY0" fmla="*/ 905952 h 4983162"/>
              <a:gd name="connsiteX1" fmla="*/ 3091119 w 7643516"/>
              <a:gd name="connsiteY1" fmla="*/ 1426996 h 4983162"/>
              <a:gd name="connsiteX2" fmla="*/ 4667578 w 7643516"/>
              <a:gd name="connsiteY2" fmla="*/ 0 h 4983162"/>
              <a:gd name="connsiteX3" fmla="*/ 4975307 w 7643516"/>
              <a:gd name="connsiteY3" fmla="*/ 1678456 h 4983162"/>
              <a:gd name="connsiteX4" fmla="*/ 6853940 w 7643516"/>
              <a:gd name="connsiteY4" fmla="*/ 1557462 h 4983162"/>
              <a:gd name="connsiteX5" fmla="*/ 5582671 w 7643516"/>
              <a:gd name="connsiteY5" fmla="*/ 3296771 h 4983162"/>
              <a:gd name="connsiteX6" fmla="*/ 7643516 w 7643516"/>
              <a:gd name="connsiteY6" fmla="*/ 4975212 h 4983162"/>
              <a:gd name="connsiteX7" fmla="*/ 2812433 w 7643516"/>
              <a:gd name="connsiteY7" fmla="*/ 4983162 h 4983162"/>
              <a:gd name="connsiteX8" fmla="*/ 2995313 w 7643516"/>
              <a:gd name="connsiteY8" fmla="*/ 4685982 h 4983162"/>
              <a:gd name="connsiteX9" fmla="*/ 2652413 w 7643516"/>
              <a:gd name="connsiteY9" fmla="*/ 4971732 h 4983162"/>
              <a:gd name="connsiteX10" fmla="*/ 221308 w 7643516"/>
              <a:gd name="connsiteY10" fmla="*/ 4977985 h 4983162"/>
              <a:gd name="connsiteX11" fmla="*/ 0 w 7643516"/>
              <a:gd name="connsiteY11" fmla="*/ 4700892 h 4983162"/>
              <a:gd name="connsiteX12" fmla="*/ 2140855 w 7643516"/>
              <a:gd name="connsiteY12" fmla="*/ 2942441 h 4983162"/>
              <a:gd name="connsiteX13" fmla="*/ 1486806 w 7643516"/>
              <a:gd name="connsiteY13" fmla="*/ 905952 h 4983162"/>
              <a:gd name="connsiteX0" fmla="*/ 1486806 w 7643516"/>
              <a:gd name="connsiteY0" fmla="*/ 905952 h 4983162"/>
              <a:gd name="connsiteX1" fmla="*/ 3091119 w 7643516"/>
              <a:gd name="connsiteY1" fmla="*/ 1426996 h 4983162"/>
              <a:gd name="connsiteX2" fmla="*/ 4667578 w 7643516"/>
              <a:gd name="connsiteY2" fmla="*/ 0 h 4983162"/>
              <a:gd name="connsiteX3" fmla="*/ 4975307 w 7643516"/>
              <a:gd name="connsiteY3" fmla="*/ 1678456 h 4983162"/>
              <a:gd name="connsiteX4" fmla="*/ 6853940 w 7643516"/>
              <a:gd name="connsiteY4" fmla="*/ 1557462 h 4983162"/>
              <a:gd name="connsiteX5" fmla="*/ 5582671 w 7643516"/>
              <a:gd name="connsiteY5" fmla="*/ 3296771 h 4983162"/>
              <a:gd name="connsiteX6" fmla="*/ 7643516 w 7643516"/>
              <a:gd name="connsiteY6" fmla="*/ 4975212 h 4983162"/>
              <a:gd name="connsiteX7" fmla="*/ 2812433 w 7643516"/>
              <a:gd name="connsiteY7" fmla="*/ 4983162 h 4983162"/>
              <a:gd name="connsiteX8" fmla="*/ 2995313 w 7643516"/>
              <a:gd name="connsiteY8" fmla="*/ 4685982 h 4983162"/>
              <a:gd name="connsiteX9" fmla="*/ 2652413 w 7643516"/>
              <a:gd name="connsiteY9" fmla="*/ 4971732 h 4983162"/>
              <a:gd name="connsiteX10" fmla="*/ 221308 w 7643516"/>
              <a:gd name="connsiteY10" fmla="*/ 4977985 h 4983162"/>
              <a:gd name="connsiteX11" fmla="*/ 0 w 7643516"/>
              <a:gd name="connsiteY11" fmla="*/ 4700892 h 4983162"/>
              <a:gd name="connsiteX12" fmla="*/ 2140855 w 7643516"/>
              <a:gd name="connsiteY12" fmla="*/ 2942441 h 4983162"/>
              <a:gd name="connsiteX13" fmla="*/ 1486806 w 7643516"/>
              <a:gd name="connsiteY13" fmla="*/ 905952 h 4983162"/>
              <a:gd name="connsiteX0" fmla="*/ 1486806 w 7643516"/>
              <a:gd name="connsiteY0" fmla="*/ 905952 h 4983162"/>
              <a:gd name="connsiteX1" fmla="*/ 3091119 w 7643516"/>
              <a:gd name="connsiteY1" fmla="*/ 1426996 h 4983162"/>
              <a:gd name="connsiteX2" fmla="*/ 4667578 w 7643516"/>
              <a:gd name="connsiteY2" fmla="*/ 0 h 4983162"/>
              <a:gd name="connsiteX3" fmla="*/ 4975307 w 7643516"/>
              <a:gd name="connsiteY3" fmla="*/ 1678456 h 4983162"/>
              <a:gd name="connsiteX4" fmla="*/ 6853940 w 7643516"/>
              <a:gd name="connsiteY4" fmla="*/ 1557462 h 4983162"/>
              <a:gd name="connsiteX5" fmla="*/ 5582671 w 7643516"/>
              <a:gd name="connsiteY5" fmla="*/ 3296771 h 4983162"/>
              <a:gd name="connsiteX6" fmla="*/ 7643516 w 7643516"/>
              <a:gd name="connsiteY6" fmla="*/ 4975212 h 4983162"/>
              <a:gd name="connsiteX7" fmla="*/ 2812433 w 7643516"/>
              <a:gd name="connsiteY7" fmla="*/ 4983162 h 4983162"/>
              <a:gd name="connsiteX8" fmla="*/ 2995313 w 7643516"/>
              <a:gd name="connsiteY8" fmla="*/ 4685982 h 4983162"/>
              <a:gd name="connsiteX9" fmla="*/ 2652413 w 7643516"/>
              <a:gd name="connsiteY9" fmla="*/ 4971732 h 4983162"/>
              <a:gd name="connsiteX10" fmla="*/ 221308 w 7643516"/>
              <a:gd name="connsiteY10" fmla="*/ 4977985 h 4983162"/>
              <a:gd name="connsiteX11" fmla="*/ 0 w 7643516"/>
              <a:gd name="connsiteY11" fmla="*/ 4700892 h 4983162"/>
              <a:gd name="connsiteX12" fmla="*/ 2140855 w 7643516"/>
              <a:gd name="connsiteY12" fmla="*/ 2942441 h 4983162"/>
              <a:gd name="connsiteX13" fmla="*/ 1486806 w 7643516"/>
              <a:gd name="connsiteY13" fmla="*/ 905952 h 4983162"/>
              <a:gd name="connsiteX0" fmla="*/ 1486806 w 7643516"/>
              <a:gd name="connsiteY0" fmla="*/ 905952 h 4983162"/>
              <a:gd name="connsiteX1" fmla="*/ 3091119 w 7643516"/>
              <a:gd name="connsiteY1" fmla="*/ 1426996 h 4983162"/>
              <a:gd name="connsiteX2" fmla="*/ 4667578 w 7643516"/>
              <a:gd name="connsiteY2" fmla="*/ 0 h 4983162"/>
              <a:gd name="connsiteX3" fmla="*/ 4975307 w 7643516"/>
              <a:gd name="connsiteY3" fmla="*/ 1678456 h 4983162"/>
              <a:gd name="connsiteX4" fmla="*/ 6853940 w 7643516"/>
              <a:gd name="connsiteY4" fmla="*/ 1557462 h 4983162"/>
              <a:gd name="connsiteX5" fmla="*/ 5582671 w 7643516"/>
              <a:gd name="connsiteY5" fmla="*/ 3296771 h 4983162"/>
              <a:gd name="connsiteX6" fmla="*/ 7643516 w 7643516"/>
              <a:gd name="connsiteY6" fmla="*/ 4975212 h 4983162"/>
              <a:gd name="connsiteX7" fmla="*/ 2812433 w 7643516"/>
              <a:gd name="connsiteY7" fmla="*/ 4983162 h 4983162"/>
              <a:gd name="connsiteX8" fmla="*/ 2995313 w 7643516"/>
              <a:gd name="connsiteY8" fmla="*/ 4685982 h 4983162"/>
              <a:gd name="connsiteX9" fmla="*/ 2652413 w 7643516"/>
              <a:gd name="connsiteY9" fmla="*/ 4971732 h 4983162"/>
              <a:gd name="connsiteX10" fmla="*/ 221308 w 7643516"/>
              <a:gd name="connsiteY10" fmla="*/ 4977985 h 4983162"/>
              <a:gd name="connsiteX11" fmla="*/ 0 w 7643516"/>
              <a:gd name="connsiteY11" fmla="*/ 4700892 h 4983162"/>
              <a:gd name="connsiteX12" fmla="*/ 2140855 w 7643516"/>
              <a:gd name="connsiteY12" fmla="*/ 2942441 h 4983162"/>
              <a:gd name="connsiteX13" fmla="*/ 1486806 w 7643516"/>
              <a:gd name="connsiteY13" fmla="*/ 905952 h 4983162"/>
              <a:gd name="connsiteX0" fmla="*/ 1386543 w 7643516"/>
              <a:gd name="connsiteY0" fmla="*/ 982152 h 4983162"/>
              <a:gd name="connsiteX1" fmla="*/ 3091119 w 7643516"/>
              <a:gd name="connsiteY1" fmla="*/ 1426996 h 4983162"/>
              <a:gd name="connsiteX2" fmla="*/ 4667578 w 7643516"/>
              <a:gd name="connsiteY2" fmla="*/ 0 h 4983162"/>
              <a:gd name="connsiteX3" fmla="*/ 4975307 w 7643516"/>
              <a:gd name="connsiteY3" fmla="*/ 1678456 h 4983162"/>
              <a:gd name="connsiteX4" fmla="*/ 6853940 w 7643516"/>
              <a:gd name="connsiteY4" fmla="*/ 1557462 h 4983162"/>
              <a:gd name="connsiteX5" fmla="*/ 5582671 w 7643516"/>
              <a:gd name="connsiteY5" fmla="*/ 3296771 h 4983162"/>
              <a:gd name="connsiteX6" fmla="*/ 7643516 w 7643516"/>
              <a:gd name="connsiteY6" fmla="*/ 4975212 h 4983162"/>
              <a:gd name="connsiteX7" fmla="*/ 2812433 w 7643516"/>
              <a:gd name="connsiteY7" fmla="*/ 4983162 h 4983162"/>
              <a:gd name="connsiteX8" fmla="*/ 2995313 w 7643516"/>
              <a:gd name="connsiteY8" fmla="*/ 4685982 h 4983162"/>
              <a:gd name="connsiteX9" fmla="*/ 2652413 w 7643516"/>
              <a:gd name="connsiteY9" fmla="*/ 4971732 h 4983162"/>
              <a:gd name="connsiteX10" fmla="*/ 221308 w 7643516"/>
              <a:gd name="connsiteY10" fmla="*/ 4977985 h 4983162"/>
              <a:gd name="connsiteX11" fmla="*/ 0 w 7643516"/>
              <a:gd name="connsiteY11" fmla="*/ 4700892 h 4983162"/>
              <a:gd name="connsiteX12" fmla="*/ 2140855 w 7643516"/>
              <a:gd name="connsiteY12" fmla="*/ 2942441 h 4983162"/>
              <a:gd name="connsiteX13" fmla="*/ 1386543 w 7643516"/>
              <a:gd name="connsiteY13" fmla="*/ 982152 h 4983162"/>
              <a:gd name="connsiteX0" fmla="*/ 1386543 w 7643516"/>
              <a:gd name="connsiteY0" fmla="*/ 982152 h 4983162"/>
              <a:gd name="connsiteX1" fmla="*/ 3091119 w 7643516"/>
              <a:gd name="connsiteY1" fmla="*/ 1426996 h 4983162"/>
              <a:gd name="connsiteX2" fmla="*/ 4667578 w 7643516"/>
              <a:gd name="connsiteY2" fmla="*/ 0 h 4983162"/>
              <a:gd name="connsiteX3" fmla="*/ 4975307 w 7643516"/>
              <a:gd name="connsiteY3" fmla="*/ 1678456 h 4983162"/>
              <a:gd name="connsiteX4" fmla="*/ 6853940 w 7643516"/>
              <a:gd name="connsiteY4" fmla="*/ 1557462 h 4983162"/>
              <a:gd name="connsiteX5" fmla="*/ 5582671 w 7643516"/>
              <a:gd name="connsiteY5" fmla="*/ 3296771 h 4983162"/>
              <a:gd name="connsiteX6" fmla="*/ 7643516 w 7643516"/>
              <a:gd name="connsiteY6" fmla="*/ 4975212 h 4983162"/>
              <a:gd name="connsiteX7" fmla="*/ 2812433 w 7643516"/>
              <a:gd name="connsiteY7" fmla="*/ 4983162 h 4983162"/>
              <a:gd name="connsiteX8" fmla="*/ 2995313 w 7643516"/>
              <a:gd name="connsiteY8" fmla="*/ 4685982 h 4983162"/>
              <a:gd name="connsiteX9" fmla="*/ 2652413 w 7643516"/>
              <a:gd name="connsiteY9" fmla="*/ 4971732 h 4983162"/>
              <a:gd name="connsiteX10" fmla="*/ 221308 w 7643516"/>
              <a:gd name="connsiteY10" fmla="*/ 4977985 h 4983162"/>
              <a:gd name="connsiteX11" fmla="*/ 0 w 7643516"/>
              <a:gd name="connsiteY11" fmla="*/ 4700892 h 4983162"/>
              <a:gd name="connsiteX12" fmla="*/ 2140855 w 7643516"/>
              <a:gd name="connsiteY12" fmla="*/ 2942441 h 4983162"/>
              <a:gd name="connsiteX13" fmla="*/ 1386543 w 7643516"/>
              <a:gd name="connsiteY13" fmla="*/ 982152 h 4983162"/>
              <a:gd name="connsiteX0" fmla="*/ 1386543 w 7643516"/>
              <a:gd name="connsiteY0" fmla="*/ 982152 h 4983162"/>
              <a:gd name="connsiteX1" fmla="*/ 3103150 w 7643516"/>
              <a:gd name="connsiteY1" fmla="*/ 1426996 h 4983162"/>
              <a:gd name="connsiteX2" fmla="*/ 4667578 w 7643516"/>
              <a:gd name="connsiteY2" fmla="*/ 0 h 4983162"/>
              <a:gd name="connsiteX3" fmla="*/ 4975307 w 7643516"/>
              <a:gd name="connsiteY3" fmla="*/ 1678456 h 4983162"/>
              <a:gd name="connsiteX4" fmla="*/ 6853940 w 7643516"/>
              <a:gd name="connsiteY4" fmla="*/ 1557462 h 4983162"/>
              <a:gd name="connsiteX5" fmla="*/ 5582671 w 7643516"/>
              <a:gd name="connsiteY5" fmla="*/ 3296771 h 4983162"/>
              <a:gd name="connsiteX6" fmla="*/ 7643516 w 7643516"/>
              <a:gd name="connsiteY6" fmla="*/ 4975212 h 4983162"/>
              <a:gd name="connsiteX7" fmla="*/ 2812433 w 7643516"/>
              <a:gd name="connsiteY7" fmla="*/ 4983162 h 4983162"/>
              <a:gd name="connsiteX8" fmla="*/ 2995313 w 7643516"/>
              <a:gd name="connsiteY8" fmla="*/ 4685982 h 4983162"/>
              <a:gd name="connsiteX9" fmla="*/ 2652413 w 7643516"/>
              <a:gd name="connsiteY9" fmla="*/ 4971732 h 4983162"/>
              <a:gd name="connsiteX10" fmla="*/ 221308 w 7643516"/>
              <a:gd name="connsiteY10" fmla="*/ 4977985 h 4983162"/>
              <a:gd name="connsiteX11" fmla="*/ 0 w 7643516"/>
              <a:gd name="connsiteY11" fmla="*/ 4700892 h 4983162"/>
              <a:gd name="connsiteX12" fmla="*/ 2140855 w 7643516"/>
              <a:gd name="connsiteY12" fmla="*/ 2942441 h 4983162"/>
              <a:gd name="connsiteX13" fmla="*/ 1386543 w 7643516"/>
              <a:gd name="connsiteY13" fmla="*/ 982152 h 4983162"/>
              <a:gd name="connsiteX0" fmla="*/ 1386543 w 7643516"/>
              <a:gd name="connsiteY0" fmla="*/ 982152 h 4983162"/>
              <a:gd name="connsiteX1" fmla="*/ 3103150 w 7643516"/>
              <a:gd name="connsiteY1" fmla="*/ 1426996 h 4983162"/>
              <a:gd name="connsiteX2" fmla="*/ 4667578 w 7643516"/>
              <a:gd name="connsiteY2" fmla="*/ 0 h 4983162"/>
              <a:gd name="connsiteX3" fmla="*/ 4975307 w 7643516"/>
              <a:gd name="connsiteY3" fmla="*/ 1678456 h 4983162"/>
              <a:gd name="connsiteX4" fmla="*/ 6853940 w 7643516"/>
              <a:gd name="connsiteY4" fmla="*/ 1557462 h 4983162"/>
              <a:gd name="connsiteX5" fmla="*/ 5582671 w 7643516"/>
              <a:gd name="connsiteY5" fmla="*/ 3296771 h 4983162"/>
              <a:gd name="connsiteX6" fmla="*/ 7643516 w 7643516"/>
              <a:gd name="connsiteY6" fmla="*/ 4975212 h 4983162"/>
              <a:gd name="connsiteX7" fmla="*/ 2812433 w 7643516"/>
              <a:gd name="connsiteY7" fmla="*/ 4983162 h 4983162"/>
              <a:gd name="connsiteX8" fmla="*/ 2995313 w 7643516"/>
              <a:gd name="connsiteY8" fmla="*/ 4685982 h 4983162"/>
              <a:gd name="connsiteX9" fmla="*/ 2652413 w 7643516"/>
              <a:gd name="connsiteY9" fmla="*/ 4971732 h 4983162"/>
              <a:gd name="connsiteX10" fmla="*/ 221308 w 7643516"/>
              <a:gd name="connsiteY10" fmla="*/ 4977985 h 4983162"/>
              <a:gd name="connsiteX11" fmla="*/ 0 w 7643516"/>
              <a:gd name="connsiteY11" fmla="*/ 4700892 h 4983162"/>
              <a:gd name="connsiteX12" fmla="*/ 2104760 w 7643516"/>
              <a:gd name="connsiteY12" fmla="*/ 2874262 h 4983162"/>
              <a:gd name="connsiteX13" fmla="*/ 1386543 w 7643516"/>
              <a:gd name="connsiteY13" fmla="*/ 982152 h 4983162"/>
              <a:gd name="connsiteX0" fmla="*/ 1386543 w 7643516"/>
              <a:gd name="connsiteY0" fmla="*/ 982152 h 4983162"/>
              <a:gd name="connsiteX1" fmla="*/ 3103150 w 7643516"/>
              <a:gd name="connsiteY1" fmla="*/ 1426996 h 4983162"/>
              <a:gd name="connsiteX2" fmla="*/ 4667578 w 7643516"/>
              <a:gd name="connsiteY2" fmla="*/ 0 h 4983162"/>
              <a:gd name="connsiteX3" fmla="*/ 4975307 w 7643516"/>
              <a:gd name="connsiteY3" fmla="*/ 1678456 h 4983162"/>
              <a:gd name="connsiteX4" fmla="*/ 6853940 w 7643516"/>
              <a:gd name="connsiteY4" fmla="*/ 1557462 h 4983162"/>
              <a:gd name="connsiteX5" fmla="*/ 5582671 w 7643516"/>
              <a:gd name="connsiteY5" fmla="*/ 3296771 h 4983162"/>
              <a:gd name="connsiteX6" fmla="*/ 7643516 w 7643516"/>
              <a:gd name="connsiteY6" fmla="*/ 4975212 h 4983162"/>
              <a:gd name="connsiteX7" fmla="*/ 2812433 w 7643516"/>
              <a:gd name="connsiteY7" fmla="*/ 4983162 h 4983162"/>
              <a:gd name="connsiteX8" fmla="*/ 2995313 w 7643516"/>
              <a:gd name="connsiteY8" fmla="*/ 4685982 h 4983162"/>
              <a:gd name="connsiteX9" fmla="*/ 2652413 w 7643516"/>
              <a:gd name="connsiteY9" fmla="*/ 4971732 h 4983162"/>
              <a:gd name="connsiteX10" fmla="*/ 221308 w 7643516"/>
              <a:gd name="connsiteY10" fmla="*/ 4977985 h 4983162"/>
              <a:gd name="connsiteX11" fmla="*/ 0 w 7643516"/>
              <a:gd name="connsiteY11" fmla="*/ 4700892 h 4983162"/>
              <a:gd name="connsiteX12" fmla="*/ 1276602 w 7643516"/>
              <a:gd name="connsiteY12" fmla="*/ 3591509 h 4983162"/>
              <a:gd name="connsiteX13" fmla="*/ 2104760 w 7643516"/>
              <a:gd name="connsiteY13" fmla="*/ 2874262 h 4983162"/>
              <a:gd name="connsiteX14" fmla="*/ 1386543 w 7643516"/>
              <a:gd name="connsiteY14" fmla="*/ 982152 h 4983162"/>
              <a:gd name="connsiteX0" fmla="*/ 1386543 w 7643516"/>
              <a:gd name="connsiteY0" fmla="*/ 982152 h 4983162"/>
              <a:gd name="connsiteX1" fmla="*/ 3103150 w 7643516"/>
              <a:gd name="connsiteY1" fmla="*/ 1426996 h 4983162"/>
              <a:gd name="connsiteX2" fmla="*/ 4667578 w 7643516"/>
              <a:gd name="connsiteY2" fmla="*/ 0 h 4983162"/>
              <a:gd name="connsiteX3" fmla="*/ 4975307 w 7643516"/>
              <a:gd name="connsiteY3" fmla="*/ 1678456 h 4983162"/>
              <a:gd name="connsiteX4" fmla="*/ 6853940 w 7643516"/>
              <a:gd name="connsiteY4" fmla="*/ 1557462 h 4983162"/>
              <a:gd name="connsiteX5" fmla="*/ 5582671 w 7643516"/>
              <a:gd name="connsiteY5" fmla="*/ 3296771 h 4983162"/>
              <a:gd name="connsiteX6" fmla="*/ 7643516 w 7643516"/>
              <a:gd name="connsiteY6" fmla="*/ 4975212 h 4983162"/>
              <a:gd name="connsiteX7" fmla="*/ 2812433 w 7643516"/>
              <a:gd name="connsiteY7" fmla="*/ 4983162 h 4983162"/>
              <a:gd name="connsiteX8" fmla="*/ 2995313 w 7643516"/>
              <a:gd name="connsiteY8" fmla="*/ 4685982 h 4983162"/>
              <a:gd name="connsiteX9" fmla="*/ 2652413 w 7643516"/>
              <a:gd name="connsiteY9" fmla="*/ 4971732 h 4983162"/>
              <a:gd name="connsiteX10" fmla="*/ 221308 w 7643516"/>
              <a:gd name="connsiteY10" fmla="*/ 4977985 h 4983162"/>
              <a:gd name="connsiteX11" fmla="*/ 0 w 7643516"/>
              <a:gd name="connsiteY11" fmla="*/ 4700892 h 4983162"/>
              <a:gd name="connsiteX12" fmla="*/ 2126834 w 7643516"/>
              <a:gd name="connsiteY12" fmla="*/ 2961856 h 4983162"/>
              <a:gd name="connsiteX13" fmla="*/ 2104760 w 7643516"/>
              <a:gd name="connsiteY13" fmla="*/ 2874262 h 4983162"/>
              <a:gd name="connsiteX14" fmla="*/ 1386543 w 7643516"/>
              <a:gd name="connsiteY14" fmla="*/ 982152 h 4983162"/>
              <a:gd name="connsiteX0" fmla="*/ 1386543 w 7643516"/>
              <a:gd name="connsiteY0" fmla="*/ 982152 h 4983162"/>
              <a:gd name="connsiteX1" fmla="*/ 3103150 w 7643516"/>
              <a:gd name="connsiteY1" fmla="*/ 1426996 h 4983162"/>
              <a:gd name="connsiteX2" fmla="*/ 4667578 w 7643516"/>
              <a:gd name="connsiteY2" fmla="*/ 0 h 4983162"/>
              <a:gd name="connsiteX3" fmla="*/ 4975307 w 7643516"/>
              <a:gd name="connsiteY3" fmla="*/ 1678456 h 4983162"/>
              <a:gd name="connsiteX4" fmla="*/ 6853940 w 7643516"/>
              <a:gd name="connsiteY4" fmla="*/ 1557462 h 4983162"/>
              <a:gd name="connsiteX5" fmla="*/ 5582671 w 7643516"/>
              <a:gd name="connsiteY5" fmla="*/ 3296771 h 4983162"/>
              <a:gd name="connsiteX6" fmla="*/ 7643516 w 7643516"/>
              <a:gd name="connsiteY6" fmla="*/ 4975212 h 4983162"/>
              <a:gd name="connsiteX7" fmla="*/ 2812433 w 7643516"/>
              <a:gd name="connsiteY7" fmla="*/ 4983162 h 4983162"/>
              <a:gd name="connsiteX8" fmla="*/ 2995313 w 7643516"/>
              <a:gd name="connsiteY8" fmla="*/ 4685982 h 4983162"/>
              <a:gd name="connsiteX9" fmla="*/ 2652413 w 7643516"/>
              <a:gd name="connsiteY9" fmla="*/ 4971732 h 4983162"/>
              <a:gd name="connsiteX10" fmla="*/ 221308 w 7643516"/>
              <a:gd name="connsiteY10" fmla="*/ 4977985 h 4983162"/>
              <a:gd name="connsiteX11" fmla="*/ 0 w 7643516"/>
              <a:gd name="connsiteY11" fmla="*/ 4700892 h 4983162"/>
              <a:gd name="connsiteX12" fmla="*/ 2126834 w 7643516"/>
              <a:gd name="connsiteY12" fmla="*/ 2961856 h 4983162"/>
              <a:gd name="connsiteX13" fmla="*/ 2104760 w 7643516"/>
              <a:gd name="connsiteY13" fmla="*/ 2874262 h 4983162"/>
              <a:gd name="connsiteX14" fmla="*/ 1386543 w 7643516"/>
              <a:gd name="connsiteY14" fmla="*/ 982152 h 4983162"/>
              <a:gd name="connsiteX0" fmla="*/ 1386543 w 7643516"/>
              <a:gd name="connsiteY0" fmla="*/ 982152 h 4983162"/>
              <a:gd name="connsiteX1" fmla="*/ 3103150 w 7643516"/>
              <a:gd name="connsiteY1" fmla="*/ 1426996 h 4983162"/>
              <a:gd name="connsiteX2" fmla="*/ 4667578 w 7643516"/>
              <a:gd name="connsiteY2" fmla="*/ 0 h 4983162"/>
              <a:gd name="connsiteX3" fmla="*/ 4975307 w 7643516"/>
              <a:gd name="connsiteY3" fmla="*/ 1678456 h 4983162"/>
              <a:gd name="connsiteX4" fmla="*/ 6853940 w 7643516"/>
              <a:gd name="connsiteY4" fmla="*/ 1557462 h 4983162"/>
              <a:gd name="connsiteX5" fmla="*/ 5582671 w 7643516"/>
              <a:gd name="connsiteY5" fmla="*/ 3296771 h 4983162"/>
              <a:gd name="connsiteX6" fmla="*/ 7643516 w 7643516"/>
              <a:gd name="connsiteY6" fmla="*/ 4975212 h 4983162"/>
              <a:gd name="connsiteX7" fmla="*/ 2812433 w 7643516"/>
              <a:gd name="connsiteY7" fmla="*/ 4983162 h 4983162"/>
              <a:gd name="connsiteX8" fmla="*/ 2995313 w 7643516"/>
              <a:gd name="connsiteY8" fmla="*/ 4685982 h 4983162"/>
              <a:gd name="connsiteX9" fmla="*/ 2652413 w 7643516"/>
              <a:gd name="connsiteY9" fmla="*/ 4971732 h 4983162"/>
              <a:gd name="connsiteX10" fmla="*/ 221308 w 7643516"/>
              <a:gd name="connsiteY10" fmla="*/ 4977985 h 4983162"/>
              <a:gd name="connsiteX11" fmla="*/ 0 w 7643516"/>
              <a:gd name="connsiteY11" fmla="*/ 4700892 h 4983162"/>
              <a:gd name="connsiteX12" fmla="*/ 2126834 w 7643516"/>
              <a:gd name="connsiteY12" fmla="*/ 2961856 h 4983162"/>
              <a:gd name="connsiteX13" fmla="*/ 2104760 w 7643516"/>
              <a:gd name="connsiteY13" fmla="*/ 2874262 h 4983162"/>
              <a:gd name="connsiteX14" fmla="*/ 1386543 w 7643516"/>
              <a:gd name="connsiteY14" fmla="*/ 982152 h 4983162"/>
              <a:gd name="connsiteX0" fmla="*/ 1386543 w 7643516"/>
              <a:gd name="connsiteY0" fmla="*/ 982152 h 4983162"/>
              <a:gd name="connsiteX1" fmla="*/ 3103150 w 7643516"/>
              <a:gd name="connsiteY1" fmla="*/ 1426996 h 4983162"/>
              <a:gd name="connsiteX2" fmla="*/ 4667578 w 7643516"/>
              <a:gd name="connsiteY2" fmla="*/ 0 h 4983162"/>
              <a:gd name="connsiteX3" fmla="*/ 4975307 w 7643516"/>
              <a:gd name="connsiteY3" fmla="*/ 1678456 h 4983162"/>
              <a:gd name="connsiteX4" fmla="*/ 6853940 w 7643516"/>
              <a:gd name="connsiteY4" fmla="*/ 1557462 h 4983162"/>
              <a:gd name="connsiteX5" fmla="*/ 5582671 w 7643516"/>
              <a:gd name="connsiteY5" fmla="*/ 3296771 h 4983162"/>
              <a:gd name="connsiteX6" fmla="*/ 7643516 w 7643516"/>
              <a:gd name="connsiteY6" fmla="*/ 4975212 h 4983162"/>
              <a:gd name="connsiteX7" fmla="*/ 2812433 w 7643516"/>
              <a:gd name="connsiteY7" fmla="*/ 4983162 h 4983162"/>
              <a:gd name="connsiteX8" fmla="*/ 2995313 w 7643516"/>
              <a:gd name="connsiteY8" fmla="*/ 4685982 h 4983162"/>
              <a:gd name="connsiteX9" fmla="*/ 2652413 w 7643516"/>
              <a:gd name="connsiteY9" fmla="*/ 4971732 h 4983162"/>
              <a:gd name="connsiteX10" fmla="*/ 221308 w 7643516"/>
              <a:gd name="connsiteY10" fmla="*/ 4977985 h 4983162"/>
              <a:gd name="connsiteX11" fmla="*/ 0 w 7643516"/>
              <a:gd name="connsiteY11" fmla="*/ 4700892 h 4983162"/>
              <a:gd name="connsiteX12" fmla="*/ 2126834 w 7643516"/>
              <a:gd name="connsiteY12" fmla="*/ 2961856 h 4983162"/>
              <a:gd name="connsiteX13" fmla="*/ 2104760 w 7643516"/>
              <a:gd name="connsiteY13" fmla="*/ 2874262 h 4983162"/>
              <a:gd name="connsiteX14" fmla="*/ 1386543 w 7643516"/>
              <a:gd name="connsiteY14" fmla="*/ 982152 h 4983162"/>
              <a:gd name="connsiteX0" fmla="*/ 1386543 w 7643516"/>
              <a:gd name="connsiteY0" fmla="*/ 982152 h 4983162"/>
              <a:gd name="connsiteX1" fmla="*/ 3103150 w 7643516"/>
              <a:gd name="connsiteY1" fmla="*/ 1426996 h 4983162"/>
              <a:gd name="connsiteX2" fmla="*/ 4667578 w 7643516"/>
              <a:gd name="connsiteY2" fmla="*/ 0 h 4983162"/>
              <a:gd name="connsiteX3" fmla="*/ 4975307 w 7643516"/>
              <a:gd name="connsiteY3" fmla="*/ 1678456 h 4983162"/>
              <a:gd name="connsiteX4" fmla="*/ 6853940 w 7643516"/>
              <a:gd name="connsiteY4" fmla="*/ 1557462 h 4983162"/>
              <a:gd name="connsiteX5" fmla="*/ 5582671 w 7643516"/>
              <a:gd name="connsiteY5" fmla="*/ 3296771 h 4983162"/>
              <a:gd name="connsiteX6" fmla="*/ 7643516 w 7643516"/>
              <a:gd name="connsiteY6" fmla="*/ 4975212 h 4983162"/>
              <a:gd name="connsiteX7" fmla="*/ 2812433 w 7643516"/>
              <a:gd name="connsiteY7" fmla="*/ 4983162 h 4983162"/>
              <a:gd name="connsiteX8" fmla="*/ 2995313 w 7643516"/>
              <a:gd name="connsiteY8" fmla="*/ 4685982 h 4983162"/>
              <a:gd name="connsiteX9" fmla="*/ 2652413 w 7643516"/>
              <a:gd name="connsiteY9" fmla="*/ 4971732 h 4983162"/>
              <a:gd name="connsiteX10" fmla="*/ 221308 w 7643516"/>
              <a:gd name="connsiteY10" fmla="*/ 4977985 h 4983162"/>
              <a:gd name="connsiteX11" fmla="*/ 0 w 7643516"/>
              <a:gd name="connsiteY11" fmla="*/ 4700892 h 4983162"/>
              <a:gd name="connsiteX12" fmla="*/ 2094750 w 7643516"/>
              <a:gd name="connsiteY12" fmla="*/ 2961856 h 4983162"/>
              <a:gd name="connsiteX13" fmla="*/ 2104760 w 7643516"/>
              <a:gd name="connsiteY13" fmla="*/ 2874262 h 4983162"/>
              <a:gd name="connsiteX14" fmla="*/ 1386543 w 7643516"/>
              <a:gd name="connsiteY14" fmla="*/ 982152 h 4983162"/>
              <a:gd name="connsiteX0" fmla="*/ 1386543 w 7643516"/>
              <a:gd name="connsiteY0" fmla="*/ 982152 h 4983162"/>
              <a:gd name="connsiteX1" fmla="*/ 3103150 w 7643516"/>
              <a:gd name="connsiteY1" fmla="*/ 1426996 h 4983162"/>
              <a:gd name="connsiteX2" fmla="*/ 4667578 w 7643516"/>
              <a:gd name="connsiteY2" fmla="*/ 0 h 4983162"/>
              <a:gd name="connsiteX3" fmla="*/ 4975307 w 7643516"/>
              <a:gd name="connsiteY3" fmla="*/ 1678456 h 4983162"/>
              <a:gd name="connsiteX4" fmla="*/ 6853940 w 7643516"/>
              <a:gd name="connsiteY4" fmla="*/ 1557462 h 4983162"/>
              <a:gd name="connsiteX5" fmla="*/ 5582671 w 7643516"/>
              <a:gd name="connsiteY5" fmla="*/ 3296771 h 4983162"/>
              <a:gd name="connsiteX6" fmla="*/ 7643516 w 7643516"/>
              <a:gd name="connsiteY6" fmla="*/ 4975212 h 4983162"/>
              <a:gd name="connsiteX7" fmla="*/ 2812433 w 7643516"/>
              <a:gd name="connsiteY7" fmla="*/ 4983162 h 4983162"/>
              <a:gd name="connsiteX8" fmla="*/ 2995313 w 7643516"/>
              <a:gd name="connsiteY8" fmla="*/ 4685982 h 4983162"/>
              <a:gd name="connsiteX9" fmla="*/ 2652413 w 7643516"/>
              <a:gd name="connsiteY9" fmla="*/ 4971732 h 4983162"/>
              <a:gd name="connsiteX10" fmla="*/ 221308 w 7643516"/>
              <a:gd name="connsiteY10" fmla="*/ 4977985 h 4983162"/>
              <a:gd name="connsiteX11" fmla="*/ 0 w 7643516"/>
              <a:gd name="connsiteY11" fmla="*/ 4700892 h 4983162"/>
              <a:gd name="connsiteX12" fmla="*/ 2102771 w 7643516"/>
              <a:gd name="connsiteY12" fmla="*/ 2997951 h 4983162"/>
              <a:gd name="connsiteX13" fmla="*/ 2104760 w 7643516"/>
              <a:gd name="connsiteY13" fmla="*/ 2874262 h 4983162"/>
              <a:gd name="connsiteX14" fmla="*/ 1386543 w 7643516"/>
              <a:gd name="connsiteY14" fmla="*/ 982152 h 4983162"/>
              <a:gd name="connsiteX0" fmla="*/ 1386543 w 7643516"/>
              <a:gd name="connsiteY0" fmla="*/ 982152 h 4983162"/>
              <a:gd name="connsiteX1" fmla="*/ 3103150 w 7643516"/>
              <a:gd name="connsiteY1" fmla="*/ 1426996 h 4983162"/>
              <a:gd name="connsiteX2" fmla="*/ 4667578 w 7643516"/>
              <a:gd name="connsiteY2" fmla="*/ 0 h 4983162"/>
              <a:gd name="connsiteX3" fmla="*/ 4975307 w 7643516"/>
              <a:gd name="connsiteY3" fmla="*/ 1678456 h 4983162"/>
              <a:gd name="connsiteX4" fmla="*/ 6853940 w 7643516"/>
              <a:gd name="connsiteY4" fmla="*/ 1557462 h 4983162"/>
              <a:gd name="connsiteX5" fmla="*/ 5582671 w 7643516"/>
              <a:gd name="connsiteY5" fmla="*/ 3296771 h 4983162"/>
              <a:gd name="connsiteX6" fmla="*/ 7643516 w 7643516"/>
              <a:gd name="connsiteY6" fmla="*/ 4975212 h 4983162"/>
              <a:gd name="connsiteX7" fmla="*/ 2812433 w 7643516"/>
              <a:gd name="connsiteY7" fmla="*/ 4983162 h 4983162"/>
              <a:gd name="connsiteX8" fmla="*/ 2995313 w 7643516"/>
              <a:gd name="connsiteY8" fmla="*/ 4685982 h 4983162"/>
              <a:gd name="connsiteX9" fmla="*/ 2652413 w 7643516"/>
              <a:gd name="connsiteY9" fmla="*/ 4971732 h 4983162"/>
              <a:gd name="connsiteX10" fmla="*/ 221308 w 7643516"/>
              <a:gd name="connsiteY10" fmla="*/ 4977985 h 4983162"/>
              <a:gd name="connsiteX11" fmla="*/ 0 w 7643516"/>
              <a:gd name="connsiteY11" fmla="*/ 4700892 h 4983162"/>
              <a:gd name="connsiteX12" fmla="*/ 2102771 w 7643516"/>
              <a:gd name="connsiteY12" fmla="*/ 2997951 h 4983162"/>
              <a:gd name="connsiteX13" fmla="*/ 2104760 w 7643516"/>
              <a:gd name="connsiteY13" fmla="*/ 2874262 h 4983162"/>
              <a:gd name="connsiteX14" fmla="*/ 1386543 w 7643516"/>
              <a:gd name="connsiteY14" fmla="*/ 982152 h 4983162"/>
              <a:gd name="connsiteX0" fmla="*/ 1386543 w 7643516"/>
              <a:gd name="connsiteY0" fmla="*/ 982152 h 4983162"/>
              <a:gd name="connsiteX1" fmla="*/ 3103150 w 7643516"/>
              <a:gd name="connsiteY1" fmla="*/ 1426996 h 4983162"/>
              <a:gd name="connsiteX2" fmla="*/ 4667578 w 7643516"/>
              <a:gd name="connsiteY2" fmla="*/ 0 h 4983162"/>
              <a:gd name="connsiteX3" fmla="*/ 4975307 w 7643516"/>
              <a:gd name="connsiteY3" fmla="*/ 1678456 h 4983162"/>
              <a:gd name="connsiteX4" fmla="*/ 6853940 w 7643516"/>
              <a:gd name="connsiteY4" fmla="*/ 1557462 h 4983162"/>
              <a:gd name="connsiteX5" fmla="*/ 5582671 w 7643516"/>
              <a:gd name="connsiteY5" fmla="*/ 3296771 h 4983162"/>
              <a:gd name="connsiteX6" fmla="*/ 7643516 w 7643516"/>
              <a:gd name="connsiteY6" fmla="*/ 4975212 h 4983162"/>
              <a:gd name="connsiteX7" fmla="*/ 2812433 w 7643516"/>
              <a:gd name="connsiteY7" fmla="*/ 4983162 h 4983162"/>
              <a:gd name="connsiteX8" fmla="*/ 2995313 w 7643516"/>
              <a:gd name="connsiteY8" fmla="*/ 4685982 h 4983162"/>
              <a:gd name="connsiteX9" fmla="*/ 2652413 w 7643516"/>
              <a:gd name="connsiteY9" fmla="*/ 4971732 h 4983162"/>
              <a:gd name="connsiteX10" fmla="*/ 221308 w 7643516"/>
              <a:gd name="connsiteY10" fmla="*/ 4977985 h 4983162"/>
              <a:gd name="connsiteX11" fmla="*/ 0 w 7643516"/>
              <a:gd name="connsiteY11" fmla="*/ 4700892 h 4983162"/>
              <a:gd name="connsiteX12" fmla="*/ 2102771 w 7643516"/>
              <a:gd name="connsiteY12" fmla="*/ 2997951 h 4983162"/>
              <a:gd name="connsiteX13" fmla="*/ 2104760 w 7643516"/>
              <a:gd name="connsiteY13" fmla="*/ 2874262 h 4983162"/>
              <a:gd name="connsiteX14" fmla="*/ 1386543 w 7643516"/>
              <a:gd name="connsiteY14" fmla="*/ 982152 h 4983162"/>
              <a:gd name="connsiteX0" fmla="*/ 1386543 w 7643516"/>
              <a:gd name="connsiteY0" fmla="*/ 982152 h 4983162"/>
              <a:gd name="connsiteX1" fmla="*/ 3103150 w 7643516"/>
              <a:gd name="connsiteY1" fmla="*/ 1426996 h 4983162"/>
              <a:gd name="connsiteX2" fmla="*/ 4667578 w 7643516"/>
              <a:gd name="connsiteY2" fmla="*/ 0 h 4983162"/>
              <a:gd name="connsiteX3" fmla="*/ 4975307 w 7643516"/>
              <a:gd name="connsiteY3" fmla="*/ 1678456 h 4983162"/>
              <a:gd name="connsiteX4" fmla="*/ 6853940 w 7643516"/>
              <a:gd name="connsiteY4" fmla="*/ 1557462 h 4983162"/>
              <a:gd name="connsiteX5" fmla="*/ 5582671 w 7643516"/>
              <a:gd name="connsiteY5" fmla="*/ 3296771 h 4983162"/>
              <a:gd name="connsiteX6" fmla="*/ 7643516 w 7643516"/>
              <a:gd name="connsiteY6" fmla="*/ 4975212 h 4983162"/>
              <a:gd name="connsiteX7" fmla="*/ 2812433 w 7643516"/>
              <a:gd name="connsiteY7" fmla="*/ 4983162 h 4983162"/>
              <a:gd name="connsiteX8" fmla="*/ 2995313 w 7643516"/>
              <a:gd name="connsiteY8" fmla="*/ 4685982 h 4983162"/>
              <a:gd name="connsiteX9" fmla="*/ 2652413 w 7643516"/>
              <a:gd name="connsiteY9" fmla="*/ 4971732 h 4983162"/>
              <a:gd name="connsiteX10" fmla="*/ 221308 w 7643516"/>
              <a:gd name="connsiteY10" fmla="*/ 4977985 h 4983162"/>
              <a:gd name="connsiteX11" fmla="*/ 0 w 7643516"/>
              <a:gd name="connsiteY11" fmla="*/ 4700892 h 4983162"/>
              <a:gd name="connsiteX12" fmla="*/ 2102771 w 7643516"/>
              <a:gd name="connsiteY12" fmla="*/ 2997951 h 4983162"/>
              <a:gd name="connsiteX13" fmla="*/ 2104760 w 7643516"/>
              <a:gd name="connsiteY13" fmla="*/ 2874262 h 4983162"/>
              <a:gd name="connsiteX14" fmla="*/ 1386543 w 7643516"/>
              <a:gd name="connsiteY14" fmla="*/ 982152 h 4983162"/>
              <a:gd name="connsiteX0" fmla="*/ 1381001 w 7637974"/>
              <a:gd name="connsiteY0" fmla="*/ 982152 h 4983162"/>
              <a:gd name="connsiteX1" fmla="*/ 3097608 w 7637974"/>
              <a:gd name="connsiteY1" fmla="*/ 1426996 h 4983162"/>
              <a:gd name="connsiteX2" fmla="*/ 4662036 w 7637974"/>
              <a:gd name="connsiteY2" fmla="*/ 0 h 4983162"/>
              <a:gd name="connsiteX3" fmla="*/ 4969765 w 7637974"/>
              <a:gd name="connsiteY3" fmla="*/ 1678456 h 4983162"/>
              <a:gd name="connsiteX4" fmla="*/ 6848398 w 7637974"/>
              <a:gd name="connsiteY4" fmla="*/ 1557462 h 4983162"/>
              <a:gd name="connsiteX5" fmla="*/ 5577129 w 7637974"/>
              <a:gd name="connsiteY5" fmla="*/ 3296771 h 4983162"/>
              <a:gd name="connsiteX6" fmla="*/ 7637974 w 7637974"/>
              <a:gd name="connsiteY6" fmla="*/ 4975212 h 4983162"/>
              <a:gd name="connsiteX7" fmla="*/ 2806891 w 7637974"/>
              <a:gd name="connsiteY7" fmla="*/ 4983162 h 4983162"/>
              <a:gd name="connsiteX8" fmla="*/ 2989771 w 7637974"/>
              <a:gd name="connsiteY8" fmla="*/ 4685982 h 4983162"/>
              <a:gd name="connsiteX9" fmla="*/ 2646871 w 7637974"/>
              <a:gd name="connsiteY9" fmla="*/ 4971732 h 4983162"/>
              <a:gd name="connsiteX10" fmla="*/ 215766 w 7637974"/>
              <a:gd name="connsiteY10" fmla="*/ 4977985 h 4983162"/>
              <a:gd name="connsiteX11" fmla="*/ 0 w 7637974"/>
              <a:gd name="connsiteY11" fmla="*/ 4667641 h 4983162"/>
              <a:gd name="connsiteX12" fmla="*/ 2097229 w 7637974"/>
              <a:gd name="connsiteY12" fmla="*/ 2997951 h 4983162"/>
              <a:gd name="connsiteX13" fmla="*/ 2099218 w 7637974"/>
              <a:gd name="connsiteY13" fmla="*/ 2874262 h 4983162"/>
              <a:gd name="connsiteX14" fmla="*/ 1381001 w 7637974"/>
              <a:gd name="connsiteY14" fmla="*/ 982152 h 4983162"/>
              <a:gd name="connsiteX0" fmla="*/ 1381001 w 7637974"/>
              <a:gd name="connsiteY0" fmla="*/ 982152 h 4983162"/>
              <a:gd name="connsiteX1" fmla="*/ 3097608 w 7637974"/>
              <a:gd name="connsiteY1" fmla="*/ 1426996 h 4983162"/>
              <a:gd name="connsiteX2" fmla="*/ 4662036 w 7637974"/>
              <a:gd name="connsiteY2" fmla="*/ 0 h 4983162"/>
              <a:gd name="connsiteX3" fmla="*/ 4969765 w 7637974"/>
              <a:gd name="connsiteY3" fmla="*/ 1678456 h 4983162"/>
              <a:gd name="connsiteX4" fmla="*/ 6848398 w 7637974"/>
              <a:gd name="connsiteY4" fmla="*/ 1557462 h 4983162"/>
              <a:gd name="connsiteX5" fmla="*/ 5577129 w 7637974"/>
              <a:gd name="connsiteY5" fmla="*/ 3296771 h 4983162"/>
              <a:gd name="connsiteX6" fmla="*/ 7637974 w 7637974"/>
              <a:gd name="connsiteY6" fmla="*/ 4975212 h 4983162"/>
              <a:gd name="connsiteX7" fmla="*/ 2806891 w 7637974"/>
              <a:gd name="connsiteY7" fmla="*/ 4983162 h 4983162"/>
              <a:gd name="connsiteX8" fmla="*/ 2989771 w 7637974"/>
              <a:gd name="connsiteY8" fmla="*/ 4685982 h 4983162"/>
              <a:gd name="connsiteX9" fmla="*/ 2646871 w 7637974"/>
              <a:gd name="connsiteY9" fmla="*/ 4971732 h 4983162"/>
              <a:gd name="connsiteX10" fmla="*/ 215766 w 7637974"/>
              <a:gd name="connsiteY10" fmla="*/ 4977985 h 4983162"/>
              <a:gd name="connsiteX11" fmla="*/ 0 w 7637974"/>
              <a:gd name="connsiteY11" fmla="*/ 4667641 h 4983162"/>
              <a:gd name="connsiteX12" fmla="*/ 2097229 w 7637974"/>
              <a:gd name="connsiteY12" fmla="*/ 2997951 h 4983162"/>
              <a:gd name="connsiteX13" fmla="*/ 2099218 w 7637974"/>
              <a:gd name="connsiteY13" fmla="*/ 2874262 h 4983162"/>
              <a:gd name="connsiteX14" fmla="*/ 1381001 w 7637974"/>
              <a:gd name="connsiteY14" fmla="*/ 982152 h 4983162"/>
              <a:gd name="connsiteX0" fmla="*/ 1369917 w 7626890"/>
              <a:gd name="connsiteY0" fmla="*/ 982152 h 4983162"/>
              <a:gd name="connsiteX1" fmla="*/ 3086524 w 7626890"/>
              <a:gd name="connsiteY1" fmla="*/ 1426996 h 4983162"/>
              <a:gd name="connsiteX2" fmla="*/ 4650952 w 7626890"/>
              <a:gd name="connsiteY2" fmla="*/ 0 h 4983162"/>
              <a:gd name="connsiteX3" fmla="*/ 4958681 w 7626890"/>
              <a:gd name="connsiteY3" fmla="*/ 1678456 h 4983162"/>
              <a:gd name="connsiteX4" fmla="*/ 6837314 w 7626890"/>
              <a:gd name="connsiteY4" fmla="*/ 1557462 h 4983162"/>
              <a:gd name="connsiteX5" fmla="*/ 5566045 w 7626890"/>
              <a:gd name="connsiteY5" fmla="*/ 3296771 h 4983162"/>
              <a:gd name="connsiteX6" fmla="*/ 7626890 w 7626890"/>
              <a:gd name="connsiteY6" fmla="*/ 4975212 h 4983162"/>
              <a:gd name="connsiteX7" fmla="*/ 2795807 w 7626890"/>
              <a:gd name="connsiteY7" fmla="*/ 4983162 h 4983162"/>
              <a:gd name="connsiteX8" fmla="*/ 2978687 w 7626890"/>
              <a:gd name="connsiteY8" fmla="*/ 4685982 h 4983162"/>
              <a:gd name="connsiteX9" fmla="*/ 2635787 w 7626890"/>
              <a:gd name="connsiteY9" fmla="*/ 4971732 h 4983162"/>
              <a:gd name="connsiteX10" fmla="*/ 204682 w 7626890"/>
              <a:gd name="connsiteY10" fmla="*/ 4977985 h 4983162"/>
              <a:gd name="connsiteX11" fmla="*/ 0 w 7626890"/>
              <a:gd name="connsiteY11" fmla="*/ 4667641 h 4983162"/>
              <a:gd name="connsiteX12" fmla="*/ 2086145 w 7626890"/>
              <a:gd name="connsiteY12" fmla="*/ 2997951 h 4983162"/>
              <a:gd name="connsiteX13" fmla="*/ 2088134 w 7626890"/>
              <a:gd name="connsiteY13" fmla="*/ 2874262 h 4983162"/>
              <a:gd name="connsiteX14" fmla="*/ 1369917 w 7626890"/>
              <a:gd name="connsiteY14" fmla="*/ 982152 h 4983162"/>
              <a:gd name="connsiteX0" fmla="*/ 1369917 w 7626890"/>
              <a:gd name="connsiteY0" fmla="*/ 982152 h 4983162"/>
              <a:gd name="connsiteX1" fmla="*/ 3086524 w 7626890"/>
              <a:gd name="connsiteY1" fmla="*/ 1426996 h 4983162"/>
              <a:gd name="connsiteX2" fmla="*/ 4650952 w 7626890"/>
              <a:gd name="connsiteY2" fmla="*/ 0 h 4983162"/>
              <a:gd name="connsiteX3" fmla="*/ 4958681 w 7626890"/>
              <a:gd name="connsiteY3" fmla="*/ 1678456 h 4983162"/>
              <a:gd name="connsiteX4" fmla="*/ 6837314 w 7626890"/>
              <a:gd name="connsiteY4" fmla="*/ 1557462 h 4983162"/>
              <a:gd name="connsiteX5" fmla="*/ 5566045 w 7626890"/>
              <a:gd name="connsiteY5" fmla="*/ 3296771 h 4983162"/>
              <a:gd name="connsiteX6" fmla="*/ 7626890 w 7626890"/>
              <a:gd name="connsiteY6" fmla="*/ 4975212 h 4983162"/>
              <a:gd name="connsiteX7" fmla="*/ 2795807 w 7626890"/>
              <a:gd name="connsiteY7" fmla="*/ 4983162 h 4983162"/>
              <a:gd name="connsiteX8" fmla="*/ 2978687 w 7626890"/>
              <a:gd name="connsiteY8" fmla="*/ 4685982 h 4983162"/>
              <a:gd name="connsiteX9" fmla="*/ 2635787 w 7626890"/>
              <a:gd name="connsiteY9" fmla="*/ 4971732 h 4983162"/>
              <a:gd name="connsiteX10" fmla="*/ 204682 w 7626890"/>
              <a:gd name="connsiteY10" fmla="*/ 4977985 h 4983162"/>
              <a:gd name="connsiteX11" fmla="*/ 0 w 7626890"/>
              <a:gd name="connsiteY11" fmla="*/ 4667641 h 4983162"/>
              <a:gd name="connsiteX12" fmla="*/ 2086145 w 7626890"/>
              <a:gd name="connsiteY12" fmla="*/ 2997951 h 4983162"/>
              <a:gd name="connsiteX13" fmla="*/ 2088134 w 7626890"/>
              <a:gd name="connsiteY13" fmla="*/ 2874262 h 4983162"/>
              <a:gd name="connsiteX14" fmla="*/ 1369917 w 7626890"/>
              <a:gd name="connsiteY14" fmla="*/ 982152 h 4983162"/>
              <a:gd name="connsiteX0" fmla="*/ 1369917 w 7626890"/>
              <a:gd name="connsiteY0" fmla="*/ 982152 h 4983162"/>
              <a:gd name="connsiteX1" fmla="*/ 3086524 w 7626890"/>
              <a:gd name="connsiteY1" fmla="*/ 1426996 h 4983162"/>
              <a:gd name="connsiteX2" fmla="*/ 4650952 w 7626890"/>
              <a:gd name="connsiteY2" fmla="*/ 0 h 4983162"/>
              <a:gd name="connsiteX3" fmla="*/ 4958681 w 7626890"/>
              <a:gd name="connsiteY3" fmla="*/ 1678456 h 4983162"/>
              <a:gd name="connsiteX4" fmla="*/ 6837314 w 7626890"/>
              <a:gd name="connsiteY4" fmla="*/ 1557462 h 4983162"/>
              <a:gd name="connsiteX5" fmla="*/ 5566045 w 7626890"/>
              <a:gd name="connsiteY5" fmla="*/ 3296771 h 4983162"/>
              <a:gd name="connsiteX6" fmla="*/ 7626890 w 7626890"/>
              <a:gd name="connsiteY6" fmla="*/ 4975212 h 4983162"/>
              <a:gd name="connsiteX7" fmla="*/ 2795807 w 7626890"/>
              <a:gd name="connsiteY7" fmla="*/ 4983162 h 4983162"/>
              <a:gd name="connsiteX8" fmla="*/ 2978687 w 7626890"/>
              <a:gd name="connsiteY8" fmla="*/ 4685982 h 4983162"/>
              <a:gd name="connsiteX9" fmla="*/ 2635787 w 7626890"/>
              <a:gd name="connsiteY9" fmla="*/ 4971732 h 4983162"/>
              <a:gd name="connsiteX10" fmla="*/ 204682 w 7626890"/>
              <a:gd name="connsiteY10" fmla="*/ 4977985 h 4983162"/>
              <a:gd name="connsiteX11" fmla="*/ 0 w 7626890"/>
              <a:gd name="connsiteY11" fmla="*/ 4667641 h 4983162"/>
              <a:gd name="connsiteX12" fmla="*/ 2086145 w 7626890"/>
              <a:gd name="connsiteY12" fmla="*/ 2997951 h 4983162"/>
              <a:gd name="connsiteX13" fmla="*/ 2088134 w 7626890"/>
              <a:gd name="connsiteY13" fmla="*/ 2874262 h 4983162"/>
              <a:gd name="connsiteX14" fmla="*/ 1369917 w 7626890"/>
              <a:gd name="connsiteY14" fmla="*/ 982152 h 4983162"/>
              <a:gd name="connsiteX0" fmla="*/ 1369917 w 7626890"/>
              <a:gd name="connsiteY0" fmla="*/ 982152 h 4983162"/>
              <a:gd name="connsiteX1" fmla="*/ 3086524 w 7626890"/>
              <a:gd name="connsiteY1" fmla="*/ 1426996 h 4983162"/>
              <a:gd name="connsiteX2" fmla="*/ 4650952 w 7626890"/>
              <a:gd name="connsiteY2" fmla="*/ 0 h 4983162"/>
              <a:gd name="connsiteX3" fmla="*/ 4958681 w 7626890"/>
              <a:gd name="connsiteY3" fmla="*/ 1678456 h 4983162"/>
              <a:gd name="connsiteX4" fmla="*/ 6837314 w 7626890"/>
              <a:gd name="connsiteY4" fmla="*/ 1557462 h 4983162"/>
              <a:gd name="connsiteX5" fmla="*/ 5566045 w 7626890"/>
              <a:gd name="connsiteY5" fmla="*/ 3296771 h 4983162"/>
              <a:gd name="connsiteX6" fmla="*/ 7626890 w 7626890"/>
              <a:gd name="connsiteY6" fmla="*/ 4975212 h 4983162"/>
              <a:gd name="connsiteX7" fmla="*/ 2795807 w 7626890"/>
              <a:gd name="connsiteY7" fmla="*/ 4983162 h 4983162"/>
              <a:gd name="connsiteX8" fmla="*/ 2978687 w 7626890"/>
              <a:gd name="connsiteY8" fmla="*/ 4685982 h 4983162"/>
              <a:gd name="connsiteX9" fmla="*/ 2635787 w 7626890"/>
              <a:gd name="connsiteY9" fmla="*/ 4971732 h 4983162"/>
              <a:gd name="connsiteX10" fmla="*/ 204682 w 7626890"/>
              <a:gd name="connsiteY10" fmla="*/ 4977985 h 4983162"/>
              <a:gd name="connsiteX11" fmla="*/ 0 w 7626890"/>
              <a:gd name="connsiteY11" fmla="*/ 4667641 h 4983162"/>
              <a:gd name="connsiteX12" fmla="*/ 2086145 w 7626890"/>
              <a:gd name="connsiteY12" fmla="*/ 2997951 h 4983162"/>
              <a:gd name="connsiteX13" fmla="*/ 2088134 w 7626890"/>
              <a:gd name="connsiteY13" fmla="*/ 2874262 h 4983162"/>
              <a:gd name="connsiteX14" fmla="*/ 1369917 w 7626890"/>
              <a:gd name="connsiteY14" fmla="*/ 982152 h 4983162"/>
              <a:gd name="connsiteX0" fmla="*/ 1369917 w 7626890"/>
              <a:gd name="connsiteY0" fmla="*/ 982152 h 4983162"/>
              <a:gd name="connsiteX1" fmla="*/ 3086524 w 7626890"/>
              <a:gd name="connsiteY1" fmla="*/ 1426996 h 4983162"/>
              <a:gd name="connsiteX2" fmla="*/ 4650952 w 7626890"/>
              <a:gd name="connsiteY2" fmla="*/ 0 h 4983162"/>
              <a:gd name="connsiteX3" fmla="*/ 4958681 w 7626890"/>
              <a:gd name="connsiteY3" fmla="*/ 1678456 h 4983162"/>
              <a:gd name="connsiteX4" fmla="*/ 6837314 w 7626890"/>
              <a:gd name="connsiteY4" fmla="*/ 1557462 h 4983162"/>
              <a:gd name="connsiteX5" fmla="*/ 5566045 w 7626890"/>
              <a:gd name="connsiteY5" fmla="*/ 3296771 h 4983162"/>
              <a:gd name="connsiteX6" fmla="*/ 7626890 w 7626890"/>
              <a:gd name="connsiteY6" fmla="*/ 4975212 h 4983162"/>
              <a:gd name="connsiteX7" fmla="*/ 2795807 w 7626890"/>
              <a:gd name="connsiteY7" fmla="*/ 4983162 h 4983162"/>
              <a:gd name="connsiteX8" fmla="*/ 2978687 w 7626890"/>
              <a:gd name="connsiteY8" fmla="*/ 4685982 h 4983162"/>
              <a:gd name="connsiteX9" fmla="*/ 2635787 w 7626890"/>
              <a:gd name="connsiteY9" fmla="*/ 4971732 h 4983162"/>
              <a:gd name="connsiteX10" fmla="*/ 204682 w 7626890"/>
              <a:gd name="connsiteY10" fmla="*/ 4977985 h 4983162"/>
              <a:gd name="connsiteX11" fmla="*/ 0 w 7626890"/>
              <a:gd name="connsiteY11" fmla="*/ 4667641 h 4983162"/>
              <a:gd name="connsiteX12" fmla="*/ 2086145 w 7626890"/>
              <a:gd name="connsiteY12" fmla="*/ 2997951 h 4983162"/>
              <a:gd name="connsiteX13" fmla="*/ 2088134 w 7626890"/>
              <a:gd name="connsiteY13" fmla="*/ 2874262 h 4983162"/>
              <a:gd name="connsiteX14" fmla="*/ 1369917 w 7626890"/>
              <a:gd name="connsiteY14" fmla="*/ 982152 h 4983162"/>
              <a:gd name="connsiteX0" fmla="*/ 1369917 w 7626890"/>
              <a:gd name="connsiteY0" fmla="*/ 982152 h 4983162"/>
              <a:gd name="connsiteX1" fmla="*/ 3086524 w 7626890"/>
              <a:gd name="connsiteY1" fmla="*/ 1426996 h 4983162"/>
              <a:gd name="connsiteX2" fmla="*/ 4650952 w 7626890"/>
              <a:gd name="connsiteY2" fmla="*/ 0 h 4983162"/>
              <a:gd name="connsiteX3" fmla="*/ 4958681 w 7626890"/>
              <a:gd name="connsiteY3" fmla="*/ 1678456 h 4983162"/>
              <a:gd name="connsiteX4" fmla="*/ 6837314 w 7626890"/>
              <a:gd name="connsiteY4" fmla="*/ 1557462 h 4983162"/>
              <a:gd name="connsiteX5" fmla="*/ 5566045 w 7626890"/>
              <a:gd name="connsiteY5" fmla="*/ 3296771 h 4983162"/>
              <a:gd name="connsiteX6" fmla="*/ 7626890 w 7626890"/>
              <a:gd name="connsiteY6" fmla="*/ 4975212 h 4983162"/>
              <a:gd name="connsiteX7" fmla="*/ 2795807 w 7626890"/>
              <a:gd name="connsiteY7" fmla="*/ 4983162 h 4983162"/>
              <a:gd name="connsiteX8" fmla="*/ 2978687 w 7626890"/>
              <a:gd name="connsiteY8" fmla="*/ 4685982 h 4983162"/>
              <a:gd name="connsiteX9" fmla="*/ 2635787 w 7626890"/>
              <a:gd name="connsiteY9" fmla="*/ 4971732 h 4983162"/>
              <a:gd name="connsiteX10" fmla="*/ 204682 w 7626890"/>
              <a:gd name="connsiteY10" fmla="*/ 4977985 h 4983162"/>
              <a:gd name="connsiteX11" fmla="*/ 0 w 7626890"/>
              <a:gd name="connsiteY11" fmla="*/ 4667641 h 4983162"/>
              <a:gd name="connsiteX12" fmla="*/ 2086145 w 7626890"/>
              <a:gd name="connsiteY12" fmla="*/ 2997951 h 4983162"/>
              <a:gd name="connsiteX13" fmla="*/ 2088134 w 7626890"/>
              <a:gd name="connsiteY13" fmla="*/ 2874262 h 4983162"/>
              <a:gd name="connsiteX14" fmla="*/ 1369917 w 7626890"/>
              <a:gd name="connsiteY14" fmla="*/ 982152 h 4983162"/>
              <a:gd name="connsiteX0" fmla="*/ 1369917 w 7626890"/>
              <a:gd name="connsiteY0" fmla="*/ 982152 h 4983162"/>
              <a:gd name="connsiteX1" fmla="*/ 3086524 w 7626890"/>
              <a:gd name="connsiteY1" fmla="*/ 1426996 h 4983162"/>
              <a:gd name="connsiteX2" fmla="*/ 4650952 w 7626890"/>
              <a:gd name="connsiteY2" fmla="*/ 0 h 4983162"/>
              <a:gd name="connsiteX3" fmla="*/ 4958681 w 7626890"/>
              <a:gd name="connsiteY3" fmla="*/ 1678456 h 4983162"/>
              <a:gd name="connsiteX4" fmla="*/ 6837314 w 7626890"/>
              <a:gd name="connsiteY4" fmla="*/ 1557462 h 4983162"/>
              <a:gd name="connsiteX5" fmla="*/ 5566045 w 7626890"/>
              <a:gd name="connsiteY5" fmla="*/ 3296771 h 4983162"/>
              <a:gd name="connsiteX6" fmla="*/ 7626890 w 7626890"/>
              <a:gd name="connsiteY6" fmla="*/ 4975212 h 4983162"/>
              <a:gd name="connsiteX7" fmla="*/ 2795807 w 7626890"/>
              <a:gd name="connsiteY7" fmla="*/ 4983162 h 4983162"/>
              <a:gd name="connsiteX8" fmla="*/ 2978687 w 7626890"/>
              <a:gd name="connsiteY8" fmla="*/ 4685982 h 4983162"/>
              <a:gd name="connsiteX9" fmla="*/ 2635787 w 7626890"/>
              <a:gd name="connsiteY9" fmla="*/ 4971732 h 4983162"/>
              <a:gd name="connsiteX10" fmla="*/ 204682 w 7626890"/>
              <a:gd name="connsiteY10" fmla="*/ 4977985 h 4983162"/>
              <a:gd name="connsiteX11" fmla="*/ 0 w 7626890"/>
              <a:gd name="connsiteY11" fmla="*/ 4667641 h 4983162"/>
              <a:gd name="connsiteX12" fmla="*/ 2086145 w 7626890"/>
              <a:gd name="connsiteY12" fmla="*/ 2997951 h 4983162"/>
              <a:gd name="connsiteX13" fmla="*/ 2088134 w 7626890"/>
              <a:gd name="connsiteY13" fmla="*/ 2874262 h 4983162"/>
              <a:gd name="connsiteX14" fmla="*/ 1369917 w 7626890"/>
              <a:gd name="connsiteY14" fmla="*/ 982152 h 4983162"/>
              <a:gd name="connsiteX0" fmla="*/ 1369917 w 7626890"/>
              <a:gd name="connsiteY0" fmla="*/ 982152 h 4983162"/>
              <a:gd name="connsiteX1" fmla="*/ 3086524 w 7626890"/>
              <a:gd name="connsiteY1" fmla="*/ 1426996 h 4983162"/>
              <a:gd name="connsiteX2" fmla="*/ 4650952 w 7626890"/>
              <a:gd name="connsiteY2" fmla="*/ 0 h 4983162"/>
              <a:gd name="connsiteX3" fmla="*/ 4958681 w 7626890"/>
              <a:gd name="connsiteY3" fmla="*/ 1678456 h 4983162"/>
              <a:gd name="connsiteX4" fmla="*/ 6837314 w 7626890"/>
              <a:gd name="connsiteY4" fmla="*/ 1557462 h 4983162"/>
              <a:gd name="connsiteX5" fmla="*/ 5566045 w 7626890"/>
              <a:gd name="connsiteY5" fmla="*/ 3296771 h 4983162"/>
              <a:gd name="connsiteX6" fmla="*/ 7626890 w 7626890"/>
              <a:gd name="connsiteY6" fmla="*/ 4975212 h 4983162"/>
              <a:gd name="connsiteX7" fmla="*/ 2795807 w 7626890"/>
              <a:gd name="connsiteY7" fmla="*/ 4983162 h 4983162"/>
              <a:gd name="connsiteX8" fmla="*/ 2978687 w 7626890"/>
              <a:gd name="connsiteY8" fmla="*/ 4685982 h 4983162"/>
              <a:gd name="connsiteX9" fmla="*/ 2635787 w 7626890"/>
              <a:gd name="connsiteY9" fmla="*/ 4971732 h 4983162"/>
              <a:gd name="connsiteX10" fmla="*/ 204682 w 7626890"/>
              <a:gd name="connsiteY10" fmla="*/ 4977985 h 4983162"/>
              <a:gd name="connsiteX11" fmla="*/ 0 w 7626890"/>
              <a:gd name="connsiteY11" fmla="*/ 4667641 h 4983162"/>
              <a:gd name="connsiteX12" fmla="*/ 2086145 w 7626890"/>
              <a:gd name="connsiteY12" fmla="*/ 2997951 h 4983162"/>
              <a:gd name="connsiteX13" fmla="*/ 2088134 w 7626890"/>
              <a:gd name="connsiteY13" fmla="*/ 2874262 h 4983162"/>
              <a:gd name="connsiteX14" fmla="*/ 1369917 w 7626890"/>
              <a:gd name="connsiteY14" fmla="*/ 982152 h 4983162"/>
              <a:gd name="connsiteX0" fmla="*/ 1369917 w 7626890"/>
              <a:gd name="connsiteY0" fmla="*/ 982152 h 4983162"/>
              <a:gd name="connsiteX1" fmla="*/ 3086524 w 7626890"/>
              <a:gd name="connsiteY1" fmla="*/ 1426996 h 4983162"/>
              <a:gd name="connsiteX2" fmla="*/ 4650952 w 7626890"/>
              <a:gd name="connsiteY2" fmla="*/ 0 h 4983162"/>
              <a:gd name="connsiteX3" fmla="*/ 4958681 w 7626890"/>
              <a:gd name="connsiteY3" fmla="*/ 1678456 h 4983162"/>
              <a:gd name="connsiteX4" fmla="*/ 6837314 w 7626890"/>
              <a:gd name="connsiteY4" fmla="*/ 1557462 h 4983162"/>
              <a:gd name="connsiteX5" fmla="*/ 5566045 w 7626890"/>
              <a:gd name="connsiteY5" fmla="*/ 3296771 h 4983162"/>
              <a:gd name="connsiteX6" fmla="*/ 7626890 w 7626890"/>
              <a:gd name="connsiteY6" fmla="*/ 4975212 h 4983162"/>
              <a:gd name="connsiteX7" fmla="*/ 2795807 w 7626890"/>
              <a:gd name="connsiteY7" fmla="*/ 4983162 h 4983162"/>
              <a:gd name="connsiteX8" fmla="*/ 2978687 w 7626890"/>
              <a:gd name="connsiteY8" fmla="*/ 4685982 h 4983162"/>
              <a:gd name="connsiteX9" fmla="*/ 2635787 w 7626890"/>
              <a:gd name="connsiteY9" fmla="*/ 4971732 h 4983162"/>
              <a:gd name="connsiteX10" fmla="*/ 204682 w 7626890"/>
              <a:gd name="connsiteY10" fmla="*/ 4977985 h 4983162"/>
              <a:gd name="connsiteX11" fmla="*/ 0 w 7626890"/>
              <a:gd name="connsiteY11" fmla="*/ 4667641 h 4983162"/>
              <a:gd name="connsiteX12" fmla="*/ 2086145 w 7626890"/>
              <a:gd name="connsiteY12" fmla="*/ 2997951 h 4983162"/>
              <a:gd name="connsiteX13" fmla="*/ 2088134 w 7626890"/>
              <a:gd name="connsiteY13" fmla="*/ 2874262 h 4983162"/>
              <a:gd name="connsiteX14" fmla="*/ 1369917 w 7626890"/>
              <a:gd name="connsiteY14" fmla="*/ 982152 h 4983162"/>
              <a:gd name="connsiteX0" fmla="*/ 1369917 w 7626890"/>
              <a:gd name="connsiteY0" fmla="*/ 982152 h 4983162"/>
              <a:gd name="connsiteX1" fmla="*/ 3086524 w 7626890"/>
              <a:gd name="connsiteY1" fmla="*/ 1426996 h 4983162"/>
              <a:gd name="connsiteX2" fmla="*/ 4650952 w 7626890"/>
              <a:gd name="connsiteY2" fmla="*/ 0 h 4983162"/>
              <a:gd name="connsiteX3" fmla="*/ 4958681 w 7626890"/>
              <a:gd name="connsiteY3" fmla="*/ 1678456 h 4983162"/>
              <a:gd name="connsiteX4" fmla="*/ 6837314 w 7626890"/>
              <a:gd name="connsiteY4" fmla="*/ 1557462 h 4983162"/>
              <a:gd name="connsiteX5" fmla="*/ 5566045 w 7626890"/>
              <a:gd name="connsiteY5" fmla="*/ 3296771 h 4983162"/>
              <a:gd name="connsiteX6" fmla="*/ 7626890 w 7626890"/>
              <a:gd name="connsiteY6" fmla="*/ 4975212 h 4983162"/>
              <a:gd name="connsiteX7" fmla="*/ 2795807 w 7626890"/>
              <a:gd name="connsiteY7" fmla="*/ 4983162 h 4983162"/>
              <a:gd name="connsiteX8" fmla="*/ 2978687 w 7626890"/>
              <a:gd name="connsiteY8" fmla="*/ 4685982 h 4983162"/>
              <a:gd name="connsiteX9" fmla="*/ 2635787 w 7626890"/>
              <a:gd name="connsiteY9" fmla="*/ 4971732 h 4983162"/>
              <a:gd name="connsiteX10" fmla="*/ 204682 w 7626890"/>
              <a:gd name="connsiteY10" fmla="*/ 4977985 h 4983162"/>
              <a:gd name="connsiteX11" fmla="*/ 0 w 7626890"/>
              <a:gd name="connsiteY11" fmla="*/ 4667641 h 4983162"/>
              <a:gd name="connsiteX12" fmla="*/ 2086145 w 7626890"/>
              <a:gd name="connsiteY12" fmla="*/ 2997951 h 4983162"/>
              <a:gd name="connsiteX13" fmla="*/ 2088134 w 7626890"/>
              <a:gd name="connsiteY13" fmla="*/ 2874262 h 4983162"/>
              <a:gd name="connsiteX14" fmla="*/ 1369917 w 7626890"/>
              <a:gd name="connsiteY14" fmla="*/ 982152 h 4983162"/>
              <a:gd name="connsiteX0" fmla="*/ 1369917 w 7626890"/>
              <a:gd name="connsiteY0" fmla="*/ 982152 h 4983162"/>
              <a:gd name="connsiteX1" fmla="*/ 3086524 w 7626890"/>
              <a:gd name="connsiteY1" fmla="*/ 1426996 h 4983162"/>
              <a:gd name="connsiteX2" fmla="*/ 4650952 w 7626890"/>
              <a:gd name="connsiteY2" fmla="*/ 0 h 4983162"/>
              <a:gd name="connsiteX3" fmla="*/ 4965075 w 7626890"/>
              <a:gd name="connsiteY3" fmla="*/ 1688048 h 4983162"/>
              <a:gd name="connsiteX4" fmla="*/ 6837314 w 7626890"/>
              <a:gd name="connsiteY4" fmla="*/ 1557462 h 4983162"/>
              <a:gd name="connsiteX5" fmla="*/ 5566045 w 7626890"/>
              <a:gd name="connsiteY5" fmla="*/ 3296771 h 4983162"/>
              <a:gd name="connsiteX6" fmla="*/ 7626890 w 7626890"/>
              <a:gd name="connsiteY6" fmla="*/ 4975212 h 4983162"/>
              <a:gd name="connsiteX7" fmla="*/ 2795807 w 7626890"/>
              <a:gd name="connsiteY7" fmla="*/ 4983162 h 4983162"/>
              <a:gd name="connsiteX8" fmla="*/ 2978687 w 7626890"/>
              <a:gd name="connsiteY8" fmla="*/ 4685982 h 4983162"/>
              <a:gd name="connsiteX9" fmla="*/ 2635787 w 7626890"/>
              <a:gd name="connsiteY9" fmla="*/ 4971732 h 4983162"/>
              <a:gd name="connsiteX10" fmla="*/ 204682 w 7626890"/>
              <a:gd name="connsiteY10" fmla="*/ 4977985 h 4983162"/>
              <a:gd name="connsiteX11" fmla="*/ 0 w 7626890"/>
              <a:gd name="connsiteY11" fmla="*/ 4667641 h 4983162"/>
              <a:gd name="connsiteX12" fmla="*/ 2086145 w 7626890"/>
              <a:gd name="connsiteY12" fmla="*/ 2997951 h 4983162"/>
              <a:gd name="connsiteX13" fmla="*/ 2088134 w 7626890"/>
              <a:gd name="connsiteY13" fmla="*/ 2874262 h 4983162"/>
              <a:gd name="connsiteX14" fmla="*/ 1369917 w 7626890"/>
              <a:gd name="connsiteY14" fmla="*/ 982152 h 4983162"/>
              <a:gd name="connsiteX0" fmla="*/ 1369917 w 7626890"/>
              <a:gd name="connsiteY0" fmla="*/ 982152 h 4983162"/>
              <a:gd name="connsiteX1" fmla="*/ 3086524 w 7626890"/>
              <a:gd name="connsiteY1" fmla="*/ 1426996 h 4983162"/>
              <a:gd name="connsiteX2" fmla="*/ 4650952 w 7626890"/>
              <a:gd name="connsiteY2" fmla="*/ 0 h 4983162"/>
              <a:gd name="connsiteX3" fmla="*/ 4965075 w 7626890"/>
              <a:gd name="connsiteY3" fmla="*/ 1688048 h 4983162"/>
              <a:gd name="connsiteX4" fmla="*/ 6837314 w 7626890"/>
              <a:gd name="connsiteY4" fmla="*/ 1557462 h 4983162"/>
              <a:gd name="connsiteX5" fmla="*/ 5566045 w 7626890"/>
              <a:gd name="connsiteY5" fmla="*/ 3296771 h 4983162"/>
              <a:gd name="connsiteX6" fmla="*/ 7626890 w 7626890"/>
              <a:gd name="connsiteY6" fmla="*/ 4975212 h 4983162"/>
              <a:gd name="connsiteX7" fmla="*/ 2795807 w 7626890"/>
              <a:gd name="connsiteY7" fmla="*/ 4983162 h 4983162"/>
              <a:gd name="connsiteX8" fmla="*/ 2978687 w 7626890"/>
              <a:gd name="connsiteY8" fmla="*/ 4685982 h 4983162"/>
              <a:gd name="connsiteX9" fmla="*/ 2635787 w 7626890"/>
              <a:gd name="connsiteY9" fmla="*/ 4971732 h 4983162"/>
              <a:gd name="connsiteX10" fmla="*/ 204682 w 7626890"/>
              <a:gd name="connsiteY10" fmla="*/ 4977985 h 4983162"/>
              <a:gd name="connsiteX11" fmla="*/ 0 w 7626890"/>
              <a:gd name="connsiteY11" fmla="*/ 4667641 h 4983162"/>
              <a:gd name="connsiteX12" fmla="*/ 2086145 w 7626890"/>
              <a:gd name="connsiteY12" fmla="*/ 2997951 h 4983162"/>
              <a:gd name="connsiteX13" fmla="*/ 2088134 w 7626890"/>
              <a:gd name="connsiteY13" fmla="*/ 2874262 h 4983162"/>
              <a:gd name="connsiteX14" fmla="*/ 1369917 w 7626890"/>
              <a:gd name="connsiteY14" fmla="*/ 982152 h 4983162"/>
              <a:gd name="connsiteX0" fmla="*/ 1369917 w 7626890"/>
              <a:gd name="connsiteY0" fmla="*/ 982152 h 4983162"/>
              <a:gd name="connsiteX1" fmla="*/ 3086524 w 7626890"/>
              <a:gd name="connsiteY1" fmla="*/ 1426996 h 4983162"/>
              <a:gd name="connsiteX2" fmla="*/ 4650952 w 7626890"/>
              <a:gd name="connsiteY2" fmla="*/ 0 h 4983162"/>
              <a:gd name="connsiteX3" fmla="*/ 4965075 w 7626890"/>
              <a:gd name="connsiteY3" fmla="*/ 1688048 h 4983162"/>
              <a:gd name="connsiteX4" fmla="*/ 6837314 w 7626890"/>
              <a:gd name="connsiteY4" fmla="*/ 1557462 h 4983162"/>
              <a:gd name="connsiteX5" fmla="*/ 5566045 w 7626890"/>
              <a:gd name="connsiteY5" fmla="*/ 3296771 h 4983162"/>
              <a:gd name="connsiteX6" fmla="*/ 7626890 w 7626890"/>
              <a:gd name="connsiteY6" fmla="*/ 4975212 h 4983162"/>
              <a:gd name="connsiteX7" fmla="*/ 2795807 w 7626890"/>
              <a:gd name="connsiteY7" fmla="*/ 4983162 h 4983162"/>
              <a:gd name="connsiteX8" fmla="*/ 2978687 w 7626890"/>
              <a:gd name="connsiteY8" fmla="*/ 4685982 h 4983162"/>
              <a:gd name="connsiteX9" fmla="*/ 2635787 w 7626890"/>
              <a:gd name="connsiteY9" fmla="*/ 4971732 h 4983162"/>
              <a:gd name="connsiteX10" fmla="*/ 204682 w 7626890"/>
              <a:gd name="connsiteY10" fmla="*/ 4977985 h 4983162"/>
              <a:gd name="connsiteX11" fmla="*/ 0 w 7626890"/>
              <a:gd name="connsiteY11" fmla="*/ 4667641 h 4983162"/>
              <a:gd name="connsiteX12" fmla="*/ 2086145 w 7626890"/>
              <a:gd name="connsiteY12" fmla="*/ 2997951 h 4983162"/>
              <a:gd name="connsiteX13" fmla="*/ 2088134 w 7626890"/>
              <a:gd name="connsiteY13" fmla="*/ 2874262 h 4983162"/>
              <a:gd name="connsiteX14" fmla="*/ 1369917 w 7626890"/>
              <a:gd name="connsiteY14" fmla="*/ 982152 h 4983162"/>
              <a:gd name="connsiteX0" fmla="*/ 1369917 w 7626890"/>
              <a:gd name="connsiteY0" fmla="*/ 982152 h 4983162"/>
              <a:gd name="connsiteX1" fmla="*/ 3086524 w 7626890"/>
              <a:gd name="connsiteY1" fmla="*/ 1426996 h 4983162"/>
              <a:gd name="connsiteX2" fmla="*/ 4650952 w 7626890"/>
              <a:gd name="connsiteY2" fmla="*/ 0 h 4983162"/>
              <a:gd name="connsiteX3" fmla="*/ 4965075 w 7626890"/>
              <a:gd name="connsiteY3" fmla="*/ 1688048 h 4983162"/>
              <a:gd name="connsiteX4" fmla="*/ 6709425 w 7626890"/>
              <a:gd name="connsiteY4" fmla="*/ 1493518 h 4983162"/>
              <a:gd name="connsiteX5" fmla="*/ 5566045 w 7626890"/>
              <a:gd name="connsiteY5" fmla="*/ 3296771 h 4983162"/>
              <a:gd name="connsiteX6" fmla="*/ 7626890 w 7626890"/>
              <a:gd name="connsiteY6" fmla="*/ 4975212 h 4983162"/>
              <a:gd name="connsiteX7" fmla="*/ 2795807 w 7626890"/>
              <a:gd name="connsiteY7" fmla="*/ 4983162 h 4983162"/>
              <a:gd name="connsiteX8" fmla="*/ 2978687 w 7626890"/>
              <a:gd name="connsiteY8" fmla="*/ 4685982 h 4983162"/>
              <a:gd name="connsiteX9" fmla="*/ 2635787 w 7626890"/>
              <a:gd name="connsiteY9" fmla="*/ 4971732 h 4983162"/>
              <a:gd name="connsiteX10" fmla="*/ 204682 w 7626890"/>
              <a:gd name="connsiteY10" fmla="*/ 4977985 h 4983162"/>
              <a:gd name="connsiteX11" fmla="*/ 0 w 7626890"/>
              <a:gd name="connsiteY11" fmla="*/ 4667641 h 4983162"/>
              <a:gd name="connsiteX12" fmla="*/ 2086145 w 7626890"/>
              <a:gd name="connsiteY12" fmla="*/ 2997951 h 4983162"/>
              <a:gd name="connsiteX13" fmla="*/ 2088134 w 7626890"/>
              <a:gd name="connsiteY13" fmla="*/ 2874262 h 4983162"/>
              <a:gd name="connsiteX14" fmla="*/ 1369917 w 7626890"/>
              <a:gd name="connsiteY14" fmla="*/ 982152 h 4983162"/>
              <a:gd name="connsiteX0" fmla="*/ 1369917 w 7626890"/>
              <a:gd name="connsiteY0" fmla="*/ 982152 h 4983162"/>
              <a:gd name="connsiteX1" fmla="*/ 3086524 w 7626890"/>
              <a:gd name="connsiteY1" fmla="*/ 1426996 h 4983162"/>
              <a:gd name="connsiteX2" fmla="*/ 4650952 w 7626890"/>
              <a:gd name="connsiteY2" fmla="*/ 0 h 4983162"/>
              <a:gd name="connsiteX3" fmla="*/ 4965075 w 7626890"/>
              <a:gd name="connsiteY3" fmla="*/ 1688048 h 4983162"/>
              <a:gd name="connsiteX4" fmla="*/ 6709425 w 7626890"/>
              <a:gd name="connsiteY4" fmla="*/ 1493518 h 4983162"/>
              <a:gd name="connsiteX5" fmla="*/ 5566045 w 7626890"/>
              <a:gd name="connsiteY5" fmla="*/ 3296771 h 4983162"/>
              <a:gd name="connsiteX6" fmla="*/ 7626890 w 7626890"/>
              <a:gd name="connsiteY6" fmla="*/ 4975212 h 4983162"/>
              <a:gd name="connsiteX7" fmla="*/ 2795807 w 7626890"/>
              <a:gd name="connsiteY7" fmla="*/ 4983162 h 4983162"/>
              <a:gd name="connsiteX8" fmla="*/ 2978687 w 7626890"/>
              <a:gd name="connsiteY8" fmla="*/ 4685982 h 4983162"/>
              <a:gd name="connsiteX9" fmla="*/ 2635787 w 7626890"/>
              <a:gd name="connsiteY9" fmla="*/ 4971732 h 4983162"/>
              <a:gd name="connsiteX10" fmla="*/ 204682 w 7626890"/>
              <a:gd name="connsiteY10" fmla="*/ 4977985 h 4983162"/>
              <a:gd name="connsiteX11" fmla="*/ 0 w 7626890"/>
              <a:gd name="connsiteY11" fmla="*/ 4667641 h 4983162"/>
              <a:gd name="connsiteX12" fmla="*/ 2086145 w 7626890"/>
              <a:gd name="connsiteY12" fmla="*/ 2997951 h 4983162"/>
              <a:gd name="connsiteX13" fmla="*/ 2088134 w 7626890"/>
              <a:gd name="connsiteY13" fmla="*/ 2874262 h 4983162"/>
              <a:gd name="connsiteX14" fmla="*/ 1369917 w 7626890"/>
              <a:gd name="connsiteY14" fmla="*/ 982152 h 4983162"/>
              <a:gd name="connsiteX0" fmla="*/ 1369917 w 7626890"/>
              <a:gd name="connsiteY0" fmla="*/ 982152 h 4983162"/>
              <a:gd name="connsiteX1" fmla="*/ 3086524 w 7626890"/>
              <a:gd name="connsiteY1" fmla="*/ 1426996 h 4983162"/>
              <a:gd name="connsiteX2" fmla="*/ 4650952 w 7626890"/>
              <a:gd name="connsiteY2" fmla="*/ 0 h 4983162"/>
              <a:gd name="connsiteX3" fmla="*/ 4965075 w 7626890"/>
              <a:gd name="connsiteY3" fmla="*/ 1688048 h 4983162"/>
              <a:gd name="connsiteX4" fmla="*/ 6709425 w 7626890"/>
              <a:gd name="connsiteY4" fmla="*/ 1493518 h 4983162"/>
              <a:gd name="connsiteX5" fmla="*/ 5566045 w 7626890"/>
              <a:gd name="connsiteY5" fmla="*/ 3296771 h 4983162"/>
              <a:gd name="connsiteX6" fmla="*/ 7626890 w 7626890"/>
              <a:gd name="connsiteY6" fmla="*/ 4975212 h 4983162"/>
              <a:gd name="connsiteX7" fmla="*/ 2795807 w 7626890"/>
              <a:gd name="connsiteY7" fmla="*/ 4983162 h 4983162"/>
              <a:gd name="connsiteX8" fmla="*/ 2978687 w 7626890"/>
              <a:gd name="connsiteY8" fmla="*/ 4685982 h 4983162"/>
              <a:gd name="connsiteX9" fmla="*/ 2635787 w 7626890"/>
              <a:gd name="connsiteY9" fmla="*/ 4971732 h 4983162"/>
              <a:gd name="connsiteX10" fmla="*/ 204682 w 7626890"/>
              <a:gd name="connsiteY10" fmla="*/ 4977985 h 4983162"/>
              <a:gd name="connsiteX11" fmla="*/ 0 w 7626890"/>
              <a:gd name="connsiteY11" fmla="*/ 4667641 h 4983162"/>
              <a:gd name="connsiteX12" fmla="*/ 2086145 w 7626890"/>
              <a:gd name="connsiteY12" fmla="*/ 2997951 h 4983162"/>
              <a:gd name="connsiteX13" fmla="*/ 2088134 w 7626890"/>
              <a:gd name="connsiteY13" fmla="*/ 2874262 h 4983162"/>
              <a:gd name="connsiteX14" fmla="*/ 1369917 w 7626890"/>
              <a:gd name="connsiteY14" fmla="*/ 982152 h 4983162"/>
              <a:gd name="connsiteX0" fmla="*/ 1369917 w 7626890"/>
              <a:gd name="connsiteY0" fmla="*/ 982152 h 4983162"/>
              <a:gd name="connsiteX1" fmla="*/ 3086524 w 7626890"/>
              <a:gd name="connsiteY1" fmla="*/ 1426996 h 4983162"/>
              <a:gd name="connsiteX2" fmla="*/ 4650952 w 7626890"/>
              <a:gd name="connsiteY2" fmla="*/ 0 h 4983162"/>
              <a:gd name="connsiteX3" fmla="*/ 4965075 w 7626890"/>
              <a:gd name="connsiteY3" fmla="*/ 1688048 h 4983162"/>
              <a:gd name="connsiteX4" fmla="*/ 6709425 w 7626890"/>
              <a:gd name="connsiteY4" fmla="*/ 1493518 h 4983162"/>
              <a:gd name="connsiteX5" fmla="*/ 5566045 w 7626890"/>
              <a:gd name="connsiteY5" fmla="*/ 3296771 h 4983162"/>
              <a:gd name="connsiteX6" fmla="*/ 7626890 w 7626890"/>
              <a:gd name="connsiteY6" fmla="*/ 4975212 h 4983162"/>
              <a:gd name="connsiteX7" fmla="*/ 2795807 w 7626890"/>
              <a:gd name="connsiteY7" fmla="*/ 4983162 h 4983162"/>
              <a:gd name="connsiteX8" fmla="*/ 2978687 w 7626890"/>
              <a:gd name="connsiteY8" fmla="*/ 4685982 h 4983162"/>
              <a:gd name="connsiteX9" fmla="*/ 2635787 w 7626890"/>
              <a:gd name="connsiteY9" fmla="*/ 4971732 h 4983162"/>
              <a:gd name="connsiteX10" fmla="*/ 204682 w 7626890"/>
              <a:gd name="connsiteY10" fmla="*/ 4977985 h 4983162"/>
              <a:gd name="connsiteX11" fmla="*/ 0 w 7626890"/>
              <a:gd name="connsiteY11" fmla="*/ 4667641 h 4983162"/>
              <a:gd name="connsiteX12" fmla="*/ 2086145 w 7626890"/>
              <a:gd name="connsiteY12" fmla="*/ 2997951 h 4983162"/>
              <a:gd name="connsiteX13" fmla="*/ 2088134 w 7626890"/>
              <a:gd name="connsiteY13" fmla="*/ 2874262 h 4983162"/>
              <a:gd name="connsiteX14" fmla="*/ 1369917 w 7626890"/>
              <a:gd name="connsiteY14" fmla="*/ 982152 h 4983162"/>
              <a:gd name="connsiteX0" fmla="*/ 1369917 w 7626890"/>
              <a:gd name="connsiteY0" fmla="*/ 982152 h 4983162"/>
              <a:gd name="connsiteX1" fmla="*/ 3086524 w 7626890"/>
              <a:gd name="connsiteY1" fmla="*/ 1426996 h 4983162"/>
              <a:gd name="connsiteX2" fmla="*/ 4650952 w 7626890"/>
              <a:gd name="connsiteY2" fmla="*/ 0 h 4983162"/>
              <a:gd name="connsiteX3" fmla="*/ 4965075 w 7626890"/>
              <a:gd name="connsiteY3" fmla="*/ 1688048 h 4983162"/>
              <a:gd name="connsiteX4" fmla="*/ 6709425 w 7626890"/>
              <a:gd name="connsiteY4" fmla="*/ 1493518 h 4983162"/>
              <a:gd name="connsiteX5" fmla="*/ 5566045 w 7626890"/>
              <a:gd name="connsiteY5" fmla="*/ 3296771 h 4983162"/>
              <a:gd name="connsiteX6" fmla="*/ 7626890 w 7626890"/>
              <a:gd name="connsiteY6" fmla="*/ 4975212 h 4983162"/>
              <a:gd name="connsiteX7" fmla="*/ 2795807 w 7626890"/>
              <a:gd name="connsiteY7" fmla="*/ 4983162 h 4983162"/>
              <a:gd name="connsiteX8" fmla="*/ 2978687 w 7626890"/>
              <a:gd name="connsiteY8" fmla="*/ 4685982 h 4983162"/>
              <a:gd name="connsiteX9" fmla="*/ 2635787 w 7626890"/>
              <a:gd name="connsiteY9" fmla="*/ 4971732 h 4983162"/>
              <a:gd name="connsiteX10" fmla="*/ 204682 w 7626890"/>
              <a:gd name="connsiteY10" fmla="*/ 4977985 h 4983162"/>
              <a:gd name="connsiteX11" fmla="*/ 0 w 7626890"/>
              <a:gd name="connsiteY11" fmla="*/ 4667641 h 4983162"/>
              <a:gd name="connsiteX12" fmla="*/ 2086145 w 7626890"/>
              <a:gd name="connsiteY12" fmla="*/ 2997951 h 4983162"/>
              <a:gd name="connsiteX13" fmla="*/ 2088134 w 7626890"/>
              <a:gd name="connsiteY13" fmla="*/ 2874262 h 4983162"/>
              <a:gd name="connsiteX14" fmla="*/ 1369917 w 7626890"/>
              <a:gd name="connsiteY14" fmla="*/ 982152 h 4983162"/>
              <a:gd name="connsiteX0" fmla="*/ 1369917 w 7626890"/>
              <a:gd name="connsiteY0" fmla="*/ 982152 h 4983162"/>
              <a:gd name="connsiteX1" fmla="*/ 3086524 w 7626890"/>
              <a:gd name="connsiteY1" fmla="*/ 1426996 h 4983162"/>
              <a:gd name="connsiteX2" fmla="*/ 4650952 w 7626890"/>
              <a:gd name="connsiteY2" fmla="*/ 0 h 4983162"/>
              <a:gd name="connsiteX3" fmla="*/ 4965075 w 7626890"/>
              <a:gd name="connsiteY3" fmla="*/ 1688048 h 4983162"/>
              <a:gd name="connsiteX4" fmla="*/ 6709425 w 7626890"/>
              <a:gd name="connsiteY4" fmla="*/ 1493518 h 4983162"/>
              <a:gd name="connsiteX5" fmla="*/ 5566045 w 7626890"/>
              <a:gd name="connsiteY5" fmla="*/ 3296771 h 4983162"/>
              <a:gd name="connsiteX6" fmla="*/ 7626890 w 7626890"/>
              <a:gd name="connsiteY6" fmla="*/ 4975212 h 4983162"/>
              <a:gd name="connsiteX7" fmla="*/ 2795807 w 7626890"/>
              <a:gd name="connsiteY7" fmla="*/ 4983162 h 4983162"/>
              <a:gd name="connsiteX8" fmla="*/ 2978687 w 7626890"/>
              <a:gd name="connsiteY8" fmla="*/ 4685982 h 4983162"/>
              <a:gd name="connsiteX9" fmla="*/ 2635787 w 7626890"/>
              <a:gd name="connsiteY9" fmla="*/ 4971732 h 4983162"/>
              <a:gd name="connsiteX10" fmla="*/ 204682 w 7626890"/>
              <a:gd name="connsiteY10" fmla="*/ 4977985 h 4983162"/>
              <a:gd name="connsiteX11" fmla="*/ 0 w 7626890"/>
              <a:gd name="connsiteY11" fmla="*/ 4667641 h 4983162"/>
              <a:gd name="connsiteX12" fmla="*/ 2086145 w 7626890"/>
              <a:gd name="connsiteY12" fmla="*/ 2997951 h 4983162"/>
              <a:gd name="connsiteX13" fmla="*/ 2088134 w 7626890"/>
              <a:gd name="connsiteY13" fmla="*/ 2874262 h 4983162"/>
              <a:gd name="connsiteX14" fmla="*/ 1369917 w 7626890"/>
              <a:gd name="connsiteY14" fmla="*/ 982152 h 4983162"/>
              <a:gd name="connsiteX0" fmla="*/ 1369917 w 7626890"/>
              <a:gd name="connsiteY0" fmla="*/ 982152 h 4983162"/>
              <a:gd name="connsiteX1" fmla="*/ 3086524 w 7626890"/>
              <a:gd name="connsiteY1" fmla="*/ 1426996 h 4983162"/>
              <a:gd name="connsiteX2" fmla="*/ 4650952 w 7626890"/>
              <a:gd name="connsiteY2" fmla="*/ 0 h 4983162"/>
              <a:gd name="connsiteX3" fmla="*/ 4965075 w 7626890"/>
              <a:gd name="connsiteY3" fmla="*/ 1688048 h 4983162"/>
              <a:gd name="connsiteX4" fmla="*/ 6709425 w 7626890"/>
              <a:gd name="connsiteY4" fmla="*/ 1493518 h 4983162"/>
              <a:gd name="connsiteX5" fmla="*/ 5540468 w 7626890"/>
              <a:gd name="connsiteY5" fmla="*/ 3287180 h 4983162"/>
              <a:gd name="connsiteX6" fmla="*/ 7626890 w 7626890"/>
              <a:gd name="connsiteY6" fmla="*/ 4975212 h 4983162"/>
              <a:gd name="connsiteX7" fmla="*/ 2795807 w 7626890"/>
              <a:gd name="connsiteY7" fmla="*/ 4983162 h 4983162"/>
              <a:gd name="connsiteX8" fmla="*/ 2978687 w 7626890"/>
              <a:gd name="connsiteY8" fmla="*/ 4685982 h 4983162"/>
              <a:gd name="connsiteX9" fmla="*/ 2635787 w 7626890"/>
              <a:gd name="connsiteY9" fmla="*/ 4971732 h 4983162"/>
              <a:gd name="connsiteX10" fmla="*/ 204682 w 7626890"/>
              <a:gd name="connsiteY10" fmla="*/ 4977985 h 4983162"/>
              <a:gd name="connsiteX11" fmla="*/ 0 w 7626890"/>
              <a:gd name="connsiteY11" fmla="*/ 4667641 h 4983162"/>
              <a:gd name="connsiteX12" fmla="*/ 2086145 w 7626890"/>
              <a:gd name="connsiteY12" fmla="*/ 2997951 h 4983162"/>
              <a:gd name="connsiteX13" fmla="*/ 2088134 w 7626890"/>
              <a:gd name="connsiteY13" fmla="*/ 2874262 h 4983162"/>
              <a:gd name="connsiteX14" fmla="*/ 1369917 w 7626890"/>
              <a:gd name="connsiteY14" fmla="*/ 982152 h 4983162"/>
              <a:gd name="connsiteX0" fmla="*/ 1369917 w 7626890"/>
              <a:gd name="connsiteY0" fmla="*/ 982152 h 4983162"/>
              <a:gd name="connsiteX1" fmla="*/ 3086524 w 7626890"/>
              <a:gd name="connsiteY1" fmla="*/ 1426996 h 4983162"/>
              <a:gd name="connsiteX2" fmla="*/ 4650952 w 7626890"/>
              <a:gd name="connsiteY2" fmla="*/ 0 h 4983162"/>
              <a:gd name="connsiteX3" fmla="*/ 4965075 w 7626890"/>
              <a:gd name="connsiteY3" fmla="*/ 1688048 h 4983162"/>
              <a:gd name="connsiteX4" fmla="*/ 6709425 w 7626890"/>
              <a:gd name="connsiteY4" fmla="*/ 1493518 h 4983162"/>
              <a:gd name="connsiteX5" fmla="*/ 5540468 w 7626890"/>
              <a:gd name="connsiteY5" fmla="*/ 3287180 h 4983162"/>
              <a:gd name="connsiteX6" fmla="*/ 7626890 w 7626890"/>
              <a:gd name="connsiteY6" fmla="*/ 4975212 h 4983162"/>
              <a:gd name="connsiteX7" fmla="*/ 2795807 w 7626890"/>
              <a:gd name="connsiteY7" fmla="*/ 4983162 h 4983162"/>
              <a:gd name="connsiteX8" fmla="*/ 2978687 w 7626890"/>
              <a:gd name="connsiteY8" fmla="*/ 4685982 h 4983162"/>
              <a:gd name="connsiteX9" fmla="*/ 2635787 w 7626890"/>
              <a:gd name="connsiteY9" fmla="*/ 4971732 h 4983162"/>
              <a:gd name="connsiteX10" fmla="*/ 204682 w 7626890"/>
              <a:gd name="connsiteY10" fmla="*/ 4977985 h 4983162"/>
              <a:gd name="connsiteX11" fmla="*/ 0 w 7626890"/>
              <a:gd name="connsiteY11" fmla="*/ 4667641 h 4983162"/>
              <a:gd name="connsiteX12" fmla="*/ 2086145 w 7626890"/>
              <a:gd name="connsiteY12" fmla="*/ 2997951 h 4983162"/>
              <a:gd name="connsiteX13" fmla="*/ 2088134 w 7626890"/>
              <a:gd name="connsiteY13" fmla="*/ 2874262 h 4983162"/>
              <a:gd name="connsiteX14" fmla="*/ 1369917 w 7626890"/>
              <a:gd name="connsiteY14" fmla="*/ 982152 h 4983162"/>
              <a:gd name="connsiteX0" fmla="*/ 1369917 w 7626890"/>
              <a:gd name="connsiteY0" fmla="*/ 982152 h 4983162"/>
              <a:gd name="connsiteX1" fmla="*/ 3086524 w 7626890"/>
              <a:gd name="connsiteY1" fmla="*/ 1426996 h 4983162"/>
              <a:gd name="connsiteX2" fmla="*/ 4650952 w 7626890"/>
              <a:gd name="connsiteY2" fmla="*/ 0 h 4983162"/>
              <a:gd name="connsiteX3" fmla="*/ 4965075 w 7626890"/>
              <a:gd name="connsiteY3" fmla="*/ 1688048 h 4983162"/>
              <a:gd name="connsiteX4" fmla="*/ 6709425 w 7626890"/>
              <a:gd name="connsiteY4" fmla="*/ 1493518 h 4983162"/>
              <a:gd name="connsiteX5" fmla="*/ 5540468 w 7626890"/>
              <a:gd name="connsiteY5" fmla="*/ 3287180 h 4983162"/>
              <a:gd name="connsiteX6" fmla="*/ 7626890 w 7626890"/>
              <a:gd name="connsiteY6" fmla="*/ 4975212 h 4983162"/>
              <a:gd name="connsiteX7" fmla="*/ 2795807 w 7626890"/>
              <a:gd name="connsiteY7" fmla="*/ 4983162 h 4983162"/>
              <a:gd name="connsiteX8" fmla="*/ 2978687 w 7626890"/>
              <a:gd name="connsiteY8" fmla="*/ 4685982 h 4983162"/>
              <a:gd name="connsiteX9" fmla="*/ 2635787 w 7626890"/>
              <a:gd name="connsiteY9" fmla="*/ 4971732 h 4983162"/>
              <a:gd name="connsiteX10" fmla="*/ 204682 w 7626890"/>
              <a:gd name="connsiteY10" fmla="*/ 4977985 h 4983162"/>
              <a:gd name="connsiteX11" fmla="*/ 0 w 7626890"/>
              <a:gd name="connsiteY11" fmla="*/ 4667641 h 4983162"/>
              <a:gd name="connsiteX12" fmla="*/ 2086145 w 7626890"/>
              <a:gd name="connsiteY12" fmla="*/ 2997951 h 4983162"/>
              <a:gd name="connsiteX13" fmla="*/ 2088134 w 7626890"/>
              <a:gd name="connsiteY13" fmla="*/ 2874262 h 4983162"/>
              <a:gd name="connsiteX14" fmla="*/ 1369917 w 7626890"/>
              <a:gd name="connsiteY14" fmla="*/ 982152 h 4983162"/>
              <a:gd name="connsiteX0" fmla="*/ 1369917 w 7626890"/>
              <a:gd name="connsiteY0" fmla="*/ 982152 h 4983162"/>
              <a:gd name="connsiteX1" fmla="*/ 3086524 w 7626890"/>
              <a:gd name="connsiteY1" fmla="*/ 1426996 h 4983162"/>
              <a:gd name="connsiteX2" fmla="*/ 4650952 w 7626890"/>
              <a:gd name="connsiteY2" fmla="*/ 0 h 4983162"/>
              <a:gd name="connsiteX3" fmla="*/ 4965075 w 7626890"/>
              <a:gd name="connsiteY3" fmla="*/ 1688048 h 4983162"/>
              <a:gd name="connsiteX4" fmla="*/ 6709425 w 7626890"/>
              <a:gd name="connsiteY4" fmla="*/ 1493518 h 4983162"/>
              <a:gd name="connsiteX5" fmla="*/ 5540468 w 7626890"/>
              <a:gd name="connsiteY5" fmla="*/ 3287180 h 4983162"/>
              <a:gd name="connsiteX6" fmla="*/ 7626890 w 7626890"/>
              <a:gd name="connsiteY6" fmla="*/ 4975212 h 4983162"/>
              <a:gd name="connsiteX7" fmla="*/ 2795807 w 7626890"/>
              <a:gd name="connsiteY7" fmla="*/ 4983162 h 4983162"/>
              <a:gd name="connsiteX8" fmla="*/ 2978687 w 7626890"/>
              <a:gd name="connsiteY8" fmla="*/ 4685982 h 4983162"/>
              <a:gd name="connsiteX9" fmla="*/ 2635787 w 7626890"/>
              <a:gd name="connsiteY9" fmla="*/ 4971732 h 4983162"/>
              <a:gd name="connsiteX10" fmla="*/ 204682 w 7626890"/>
              <a:gd name="connsiteY10" fmla="*/ 4977985 h 4983162"/>
              <a:gd name="connsiteX11" fmla="*/ 0 w 7626890"/>
              <a:gd name="connsiteY11" fmla="*/ 4667641 h 4983162"/>
              <a:gd name="connsiteX12" fmla="*/ 2086145 w 7626890"/>
              <a:gd name="connsiteY12" fmla="*/ 2997951 h 4983162"/>
              <a:gd name="connsiteX13" fmla="*/ 2088134 w 7626890"/>
              <a:gd name="connsiteY13" fmla="*/ 2874262 h 4983162"/>
              <a:gd name="connsiteX14" fmla="*/ 1369917 w 7626890"/>
              <a:gd name="connsiteY14" fmla="*/ 982152 h 4983162"/>
              <a:gd name="connsiteX0" fmla="*/ 1369917 w 7626890"/>
              <a:gd name="connsiteY0" fmla="*/ 982152 h 4983162"/>
              <a:gd name="connsiteX1" fmla="*/ 3086524 w 7626890"/>
              <a:gd name="connsiteY1" fmla="*/ 1426996 h 4983162"/>
              <a:gd name="connsiteX2" fmla="*/ 4650952 w 7626890"/>
              <a:gd name="connsiteY2" fmla="*/ 0 h 4983162"/>
              <a:gd name="connsiteX3" fmla="*/ 4965075 w 7626890"/>
              <a:gd name="connsiteY3" fmla="*/ 1688048 h 4983162"/>
              <a:gd name="connsiteX4" fmla="*/ 6709425 w 7626890"/>
              <a:gd name="connsiteY4" fmla="*/ 1493518 h 4983162"/>
              <a:gd name="connsiteX5" fmla="*/ 5540468 w 7626890"/>
              <a:gd name="connsiteY5" fmla="*/ 3287180 h 4983162"/>
              <a:gd name="connsiteX6" fmla="*/ 7626890 w 7626890"/>
              <a:gd name="connsiteY6" fmla="*/ 4975212 h 4983162"/>
              <a:gd name="connsiteX7" fmla="*/ 2795807 w 7626890"/>
              <a:gd name="connsiteY7" fmla="*/ 4983162 h 4983162"/>
              <a:gd name="connsiteX8" fmla="*/ 2978687 w 7626890"/>
              <a:gd name="connsiteY8" fmla="*/ 4685982 h 4983162"/>
              <a:gd name="connsiteX9" fmla="*/ 2635787 w 7626890"/>
              <a:gd name="connsiteY9" fmla="*/ 4971732 h 4983162"/>
              <a:gd name="connsiteX10" fmla="*/ 204682 w 7626890"/>
              <a:gd name="connsiteY10" fmla="*/ 4977985 h 4983162"/>
              <a:gd name="connsiteX11" fmla="*/ 0 w 7626890"/>
              <a:gd name="connsiteY11" fmla="*/ 4667641 h 4983162"/>
              <a:gd name="connsiteX12" fmla="*/ 2086145 w 7626890"/>
              <a:gd name="connsiteY12" fmla="*/ 2997951 h 4983162"/>
              <a:gd name="connsiteX13" fmla="*/ 2088134 w 7626890"/>
              <a:gd name="connsiteY13" fmla="*/ 2874262 h 4983162"/>
              <a:gd name="connsiteX14" fmla="*/ 1369917 w 7626890"/>
              <a:gd name="connsiteY14" fmla="*/ 982152 h 4983162"/>
              <a:gd name="connsiteX0" fmla="*/ 1369917 w 7626890"/>
              <a:gd name="connsiteY0" fmla="*/ 982152 h 4983162"/>
              <a:gd name="connsiteX1" fmla="*/ 3086524 w 7626890"/>
              <a:gd name="connsiteY1" fmla="*/ 1426996 h 4983162"/>
              <a:gd name="connsiteX2" fmla="*/ 4650952 w 7626890"/>
              <a:gd name="connsiteY2" fmla="*/ 0 h 4983162"/>
              <a:gd name="connsiteX3" fmla="*/ 4965075 w 7626890"/>
              <a:gd name="connsiteY3" fmla="*/ 1688048 h 4983162"/>
              <a:gd name="connsiteX4" fmla="*/ 6709425 w 7626890"/>
              <a:gd name="connsiteY4" fmla="*/ 1493518 h 4983162"/>
              <a:gd name="connsiteX5" fmla="*/ 5540468 w 7626890"/>
              <a:gd name="connsiteY5" fmla="*/ 3287180 h 4983162"/>
              <a:gd name="connsiteX6" fmla="*/ 7626890 w 7626890"/>
              <a:gd name="connsiteY6" fmla="*/ 4975212 h 4983162"/>
              <a:gd name="connsiteX7" fmla="*/ 2795807 w 7626890"/>
              <a:gd name="connsiteY7" fmla="*/ 4983162 h 4983162"/>
              <a:gd name="connsiteX8" fmla="*/ 2978687 w 7626890"/>
              <a:gd name="connsiteY8" fmla="*/ 4685982 h 4983162"/>
              <a:gd name="connsiteX9" fmla="*/ 2635787 w 7626890"/>
              <a:gd name="connsiteY9" fmla="*/ 4971732 h 4983162"/>
              <a:gd name="connsiteX10" fmla="*/ 204682 w 7626890"/>
              <a:gd name="connsiteY10" fmla="*/ 4977985 h 4983162"/>
              <a:gd name="connsiteX11" fmla="*/ 0 w 7626890"/>
              <a:gd name="connsiteY11" fmla="*/ 4667641 h 4983162"/>
              <a:gd name="connsiteX12" fmla="*/ 2086145 w 7626890"/>
              <a:gd name="connsiteY12" fmla="*/ 2997951 h 4983162"/>
              <a:gd name="connsiteX13" fmla="*/ 2088134 w 7626890"/>
              <a:gd name="connsiteY13" fmla="*/ 2874262 h 4983162"/>
              <a:gd name="connsiteX14" fmla="*/ 1369917 w 7626890"/>
              <a:gd name="connsiteY14" fmla="*/ 982152 h 4983162"/>
              <a:gd name="connsiteX0" fmla="*/ 1369917 w 7626890"/>
              <a:gd name="connsiteY0" fmla="*/ 982152 h 4983162"/>
              <a:gd name="connsiteX1" fmla="*/ 3086524 w 7626890"/>
              <a:gd name="connsiteY1" fmla="*/ 1426996 h 4983162"/>
              <a:gd name="connsiteX2" fmla="*/ 4650952 w 7626890"/>
              <a:gd name="connsiteY2" fmla="*/ 0 h 4983162"/>
              <a:gd name="connsiteX3" fmla="*/ 4965075 w 7626890"/>
              <a:gd name="connsiteY3" fmla="*/ 1688048 h 4983162"/>
              <a:gd name="connsiteX4" fmla="*/ 6709425 w 7626890"/>
              <a:gd name="connsiteY4" fmla="*/ 1493518 h 4983162"/>
              <a:gd name="connsiteX5" fmla="*/ 5540468 w 7626890"/>
              <a:gd name="connsiteY5" fmla="*/ 3287180 h 4983162"/>
              <a:gd name="connsiteX6" fmla="*/ 7626890 w 7626890"/>
              <a:gd name="connsiteY6" fmla="*/ 4975212 h 4983162"/>
              <a:gd name="connsiteX7" fmla="*/ 2795807 w 7626890"/>
              <a:gd name="connsiteY7" fmla="*/ 4983162 h 4983162"/>
              <a:gd name="connsiteX8" fmla="*/ 2978687 w 7626890"/>
              <a:gd name="connsiteY8" fmla="*/ 4685982 h 4983162"/>
              <a:gd name="connsiteX9" fmla="*/ 2635787 w 7626890"/>
              <a:gd name="connsiteY9" fmla="*/ 4971732 h 4983162"/>
              <a:gd name="connsiteX10" fmla="*/ 204682 w 7626890"/>
              <a:gd name="connsiteY10" fmla="*/ 4977985 h 4983162"/>
              <a:gd name="connsiteX11" fmla="*/ 0 w 7626890"/>
              <a:gd name="connsiteY11" fmla="*/ 4667641 h 4983162"/>
              <a:gd name="connsiteX12" fmla="*/ 2086145 w 7626890"/>
              <a:gd name="connsiteY12" fmla="*/ 2997951 h 4983162"/>
              <a:gd name="connsiteX13" fmla="*/ 2088134 w 7626890"/>
              <a:gd name="connsiteY13" fmla="*/ 2874262 h 4983162"/>
              <a:gd name="connsiteX14" fmla="*/ 1369917 w 7626890"/>
              <a:gd name="connsiteY14" fmla="*/ 982152 h 4983162"/>
              <a:gd name="connsiteX0" fmla="*/ 1369917 w 7626890"/>
              <a:gd name="connsiteY0" fmla="*/ 982152 h 4983162"/>
              <a:gd name="connsiteX1" fmla="*/ 3086524 w 7626890"/>
              <a:gd name="connsiteY1" fmla="*/ 1426996 h 4983162"/>
              <a:gd name="connsiteX2" fmla="*/ 4650952 w 7626890"/>
              <a:gd name="connsiteY2" fmla="*/ 0 h 4983162"/>
              <a:gd name="connsiteX3" fmla="*/ 4965075 w 7626890"/>
              <a:gd name="connsiteY3" fmla="*/ 1688048 h 4983162"/>
              <a:gd name="connsiteX4" fmla="*/ 6709425 w 7626890"/>
              <a:gd name="connsiteY4" fmla="*/ 1493518 h 4983162"/>
              <a:gd name="connsiteX5" fmla="*/ 5540468 w 7626890"/>
              <a:gd name="connsiteY5" fmla="*/ 3287180 h 4983162"/>
              <a:gd name="connsiteX6" fmla="*/ 7626890 w 7626890"/>
              <a:gd name="connsiteY6" fmla="*/ 4975212 h 4983162"/>
              <a:gd name="connsiteX7" fmla="*/ 2795807 w 7626890"/>
              <a:gd name="connsiteY7" fmla="*/ 4983162 h 4983162"/>
              <a:gd name="connsiteX8" fmla="*/ 2978687 w 7626890"/>
              <a:gd name="connsiteY8" fmla="*/ 4685982 h 4983162"/>
              <a:gd name="connsiteX9" fmla="*/ 2635787 w 7626890"/>
              <a:gd name="connsiteY9" fmla="*/ 4971732 h 4983162"/>
              <a:gd name="connsiteX10" fmla="*/ 204682 w 7626890"/>
              <a:gd name="connsiteY10" fmla="*/ 4977985 h 4983162"/>
              <a:gd name="connsiteX11" fmla="*/ 0 w 7626890"/>
              <a:gd name="connsiteY11" fmla="*/ 4667641 h 4983162"/>
              <a:gd name="connsiteX12" fmla="*/ 2086145 w 7626890"/>
              <a:gd name="connsiteY12" fmla="*/ 2997951 h 4983162"/>
              <a:gd name="connsiteX13" fmla="*/ 2088134 w 7626890"/>
              <a:gd name="connsiteY13" fmla="*/ 2874262 h 4983162"/>
              <a:gd name="connsiteX14" fmla="*/ 1369917 w 7626890"/>
              <a:gd name="connsiteY14" fmla="*/ 982152 h 4983162"/>
              <a:gd name="connsiteX0" fmla="*/ 1369917 w 7626890"/>
              <a:gd name="connsiteY0" fmla="*/ 982152 h 4983162"/>
              <a:gd name="connsiteX1" fmla="*/ 3086524 w 7626890"/>
              <a:gd name="connsiteY1" fmla="*/ 1426996 h 4983162"/>
              <a:gd name="connsiteX2" fmla="*/ 4650952 w 7626890"/>
              <a:gd name="connsiteY2" fmla="*/ 0 h 4983162"/>
              <a:gd name="connsiteX3" fmla="*/ 4965075 w 7626890"/>
              <a:gd name="connsiteY3" fmla="*/ 1688048 h 4983162"/>
              <a:gd name="connsiteX4" fmla="*/ 6709425 w 7626890"/>
              <a:gd name="connsiteY4" fmla="*/ 1493518 h 4983162"/>
              <a:gd name="connsiteX5" fmla="*/ 5540468 w 7626890"/>
              <a:gd name="connsiteY5" fmla="*/ 3287180 h 4983162"/>
              <a:gd name="connsiteX6" fmla="*/ 7626890 w 7626890"/>
              <a:gd name="connsiteY6" fmla="*/ 4975212 h 4983162"/>
              <a:gd name="connsiteX7" fmla="*/ 2795807 w 7626890"/>
              <a:gd name="connsiteY7" fmla="*/ 4983162 h 4983162"/>
              <a:gd name="connsiteX8" fmla="*/ 2978687 w 7626890"/>
              <a:gd name="connsiteY8" fmla="*/ 4685982 h 4983162"/>
              <a:gd name="connsiteX9" fmla="*/ 2635787 w 7626890"/>
              <a:gd name="connsiteY9" fmla="*/ 4971732 h 4983162"/>
              <a:gd name="connsiteX10" fmla="*/ 204682 w 7626890"/>
              <a:gd name="connsiteY10" fmla="*/ 4977985 h 4983162"/>
              <a:gd name="connsiteX11" fmla="*/ 0 w 7626890"/>
              <a:gd name="connsiteY11" fmla="*/ 4667641 h 4983162"/>
              <a:gd name="connsiteX12" fmla="*/ 2086145 w 7626890"/>
              <a:gd name="connsiteY12" fmla="*/ 2997951 h 4983162"/>
              <a:gd name="connsiteX13" fmla="*/ 2088134 w 7626890"/>
              <a:gd name="connsiteY13" fmla="*/ 2874262 h 4983162"/>
              <a:gd name="connsiteX14" fmla="*/ 1369917 w 7626890"/>
              <a:gd name="connsiteY14" fmla="*/ 982152 h 4983162"/>
              <a:gd name="connsiteX0" fmla="*/ 1369917 w 7626890"/>
              <a:gd name="connsiteY0" fmla="*/ 982152 h 4983162"/>
              <a:gd name="connsiteX1" fmla="*/ 3086524 w 7626890"/>
              <a:gd name="connsiteY1" fmla="*/ 1426996 h 4983162"/>
              <a:gd name="connsiteX2" fmla="*/ 4650952 w 7626890"/>
              <a:gd name="connsiteY2" fmla="*/ 0 h 4983162"/>
              <a:gd name="connsiteX3" fmla="*/ 4965075 w 7626890"/>
              <a:gd name="connsiteY3" fmla="*/ 1688048 h 4983162"/>
              <a:gd name="connsiteX4" fmla="*/ 6709425 w 7626890"/>
              <a:gd name="connsiteY4" fmla="*/ 1493518 h 4983162"/>
              <a:gd name="connsiteX5" fmla="*/ 5540468 w 7626890"/>
              <a:gd name="connsiteY5" fmla="*/ 3287180 h 4983162"/>
              <a:gd name="connsiteX6" fmla="*/ 7626890 w 7626890"/>
              <a:gd name="connsiteY6" fmla="*/ 4975212 h 4983162"/>
              <a:gd name="connsiteX7" fmla="*/ 2795807 w 7626890"/>
              <a:gd name="connsiteY7" fmla="*/ 4983162 h 4983162"/>
              <a:gd name="connsiteX8" fmla="*/ 2978687 w 7626890"/>
              <a:gd name="connsiteY8" fmla="*/ 4685982 h 4983162"/>
              <a:gd name="connsiteX9" fmla="*/ 2635787 w 7626890"/>
              <a:gd name="connsiteY9" fmla="*/ 4971732 h 4983162"/>
              <a:gd name="connsiteX10" fmla="*/ 204682 w 7626890"/>
              <a:gd name="connsiteY10" fmla="*/ 4977985 h 4983162"/>
              <a:gd name="connsiteX11" fmla="*/ 0 w 7626890"/>
              <a:gd name="connsiteY11" fmla="*/ 4667641 h 4983162"/>
              <a:gd name="connsiteX12" fmla="*/ 2086145 w 7626890"/>
              <a:gd name="connsiteY12" fmla="*/ 2997951 h 4983162"/>
              <a:gd name="connsiteX13" fmla="*/ 2088134 w 7626890"/>
              <a:gd name="connsiteY13" fmla="*/ 2874262 h 4983162"/>
              <a:gd name="connsiteX14" fmla="*/ 1369917 w 7626890"/>
              <a:gd name="connsiteY14" fmla="*/ 982152 h 4983162"/>
              <a:gd name="connsiteX0" fmla="*/ 1369917 w 7626890"/>
              <a:gd name="connsiteY0" fmla="*/ 982152 h 4983162"/>
              <a:gd name="connsiteX1" fmla="*/ 3086524 w 7626890"/>
              <a:gd name="connsiteY1" fmla="*/ 1426996 h 4983162"/>
              <a:gd name="connsiteX2" fmla="*/ 4650952 w 7626890"/>
              <a:gd name="connsiteY2" fmla="*/ 0 h 4983162"/>
              <a:gd name="connsiteX3" fmla="*/ 4965075 w 7626890"/>
              <a:gd name="connsiteY3" fmla="*/ 1688048 h 4983162"/>
              <a:gd name="connsiteX4" fmla="*/ 6709425 w 7626890"/>
              <a:gd name="connsiteY4" fmla="*/ 1493518 h 4983162"/>
              <a:gd name="connsiteX5" fmla="*/ 5540468 w 7626890"/>
              <a:gd name="connsiteY5" fmla="*/ 3287180 h 4983162"/>
              <a:gd name="connsiteX6" fmla="*/ 7626890 w 7626890"/>
              <a:gd name="connsiteY6" fmla="*/ 4975212 h 4983162"/>
              <a:gd name="connsiteX7" fmla="*/ 2795807 w 7626890"/>
              <a:gd name="connsiteY7" fmla="*/ 4983162 h 4983162"/>
              <a:gd name="connsiteX8" fmla="*/ 2978687 w 7626890"/>
              <a:gd name="connsiteY8" fmla="*/ 4685982 h 4983162"/>
              <a:gd name="connsiteX9" fmla="*/ 2635787 w 7626890"/>
              <a:gd name="connsiteY9" fmla="*/ 4971732 h 4983162"/>
              <a:gd name="connsiteX10" fmla="*/ 204682 w 7626890"/>
              <a:gd name="connsiteY10" fmla="*/ 4977985 h 4983162"/>
              <a:gd name="connsiteX11" fmla="*/ 0 w 7626890"/>
              <a:gd name="connsiteY11" fmla="*/ 4667641 h 4983162"/>
              <a:gd name="connsiteX12" fmla="*/ 2086145 w 7626890"/>
              <a:gd name="connsiteY12" fmla="*/ 2997951 h 4983162"/>
              <a:gd name="connsiteX13" fmla="*/ 2088134 w 7626890"/>
              <a:gd name="connsiteY13" fmla="*/ 2874262 h 4983162"/>
              <a:gd name="connsiteX14" fmla="*/ 1369917 w 7626890"/>
              <a:gd name="connsiteY14" fmla="*/ 982152 h 4983162"/>
              <a:gd name="connsiteX0" fmla="*/ 1369917 w 7623624"/>
              <a:gd name="connsiteY0" fmla="*/ 982152 h 4988274"/>
              <a:gd name="connsiteX1" fmla="*/ 3086524 w 7623624"/>
              <a:gd name="connsiteY1" fmla="*/ 1426996 h 4988274"/>
              <a:gd name="connsiteX2" fmla="*/ 4650952 w 7623624"/>
              <a:gd name="connsiteY2" fmla="*/ 0 h 4988274"/>
              <a:gd name="connsiteX3" fmla="*/ 4965075 w 7623624"/>
              <a:gd name="connsiteY3" fmla="*/ 1688048 h 4988274"/>
              <a:gd name="connsiteX4" fmla="*/ 6709425 w 7623624"/>
              <a:gd name="connsiteY4" fmla="*/ 1493518 h 4988274"/>
              <a:gd name="connsiteX5" fmla="*/ 5540468 w 7623624"/>
              <a:gd name="connsiteY5" fmla="*/ 3287180 h 4988274"/>
              <a:gd name="connsiteX6" fmla="*/ 7623624 w 7623624"/>
              <a:gd name="connsiteY6" fmla="*/ 4988274 h 4988274"/>
              <a:gd name="connsiteX7" fmla="*/ 2795807 w 7623624"/>
              <a:gd name="connsiteY7" fmla="*/ 4983162 h 4988274"/>
              <a:gd name="connsiteX8" fmla="*/ 2978687 w 7623624"/>
              <a:gd name="connsiteY8" fmla="*/ 4685982 h 4988274"/>
              <a:gd name="connsiteX9" fmla="*/ 2635787 w 7623624"/>
              <a:gd name="connsiteY9" fmla="*/ 4971732 h 4988274"/>
              <a:gd name="connsiteX10" fmla="*/ 204682 w 7623624"/>
              <a:gd name="connsiteY10" fmla="*/ 4977985 h 4988274"/>
              <a:gd name="connsiteX11" fmla="*/ 0 w 7623624"/>
              <a:gd name="connsiteY11" fmla="*/ 4667641 h 4988274"/>
              <a:gd name="connsiteX12" fmla="*/ 2086145 w 7623624"/>
              <a:gd name="connsiteY12" fmla="*/ 2997951 h 4988274"/>
              <a:gd name="connsiteX13" fmla="*/ 2088134 w 7623624"/>
              <a:gd name="connsiteY13" fmla="*/ 2874262 h 4988274"/>
              <a:gd name="connsiteX14" fmla="*/ 1369917 w 7623624"/>
              <a:gd name="connsiteY14" fmla="*/ 982152 h 4988274"/>
              <a:gd name="connsiteX0" fmla="*/ 1369917 w 7623624"/>
              <a:gd name="connsiteY0" fmla="*/ 982152 h 4988274"/>
              <a:gd name="connsiteX1" fmla="*/ 3086524 w 7623624"/>
              <a:gd name="connsiteY1" fmla="*/ 1426996 h 4988274"/>
              <a:gd name="connsiteX2" fmla="*/ 4650952 w 7623624"/>
              <a:gd name="connsiteY2" fmla="*/ 0 h 4988274"/>
              <a:gd name="connsiteX3" fmla="*/ 4965075 w 7623624"/>
              <a:gd name="connsiteY3" fmla="*/ 1688048 h 4988274"/>
              <a:gd name="connsiteX4" fmla="*/ 6709425 w 7623624"/>
              <a:gd name="connsiteY4" fmla="*/ 1493518 h 4988274"/>
              <a:gd name="connsiteX5" fmla="*/ 5540468 w 7623624"/>
              <a:gd name="connsiteY5" fmla="*/ 3287180 h 4988274"/>
              <a:gd name="connsiteX6" fmla="*/ 7623624 w 7623624"/>
              <a:gd name="connsiteY6" fmla="*/ 4988274 h 4988274"/>
              <a:gd name="connsiteX7" fmla="*/ 2795807 w 7623624"/>
              <a:gd name="connsiteY7" fmla="*/ 4983162 h 4988274"/>
              <a:gd name="connsiteX8" fmla="*/ 2978687 w 7623624"/>
              <a:gd name="connsiteY8" fmla="*/ 4685982 h 4988274"/>
              <a:gd name="connsiteX9" fmla="*/ 2635787 w 7623624"/>
              <a:gd name="connsiteY9" fmla="*/ 4971732 h 4988274"/>
              <a:gd name="connsiteX10" fmla="*/ 204682 w 7623624"/>
              <a:gd name="connsiteY10" fmla="*/ 4977985 h 4988274"/>
              <a:gd name="connsiteX11" fmla="*/ 0 w 7623624"/>
              <a:gd name="connsiteY11" fmla="*/ 4667641 h 4988274"/>
              <a:gd name="connsiteX12" fmla="*/ 2086145 w 7623624"/>
              <a:gd name="connsiteY12" fmla="*/ 2997951 h 4988274"/>
              <a:gd name="connsiteX13" fmla="*/ 2088134 w 7623624"/>
              <a:gd name="connsiteY13" fmla="*/ 2874262 h 4988274"/>
              <a:gd name="connsiteX14" fmla="*/ 1369917 w 7623624"/>
              <a:gd name="connsiteY14" fmla="*/ 982152 h 4988274"/>
              <a:gd name="connsiteX0" fmla="*/ 1369917 w 7623624"/>
              <a:gd name="connsiteY0" fmla="*/ 982152 h 4988274"/>
              <a:gd name="connsiteX1" fmla="*/ 3086524 w 7623624"/>
              <a:gd name="connsiteY1" fmla="*/ 1426996 h 4988274"/>
              <a:gd name="connsiteX2" fmla="*/ 4650952 w 7623624"/>
              <a:gd name="connsiteY2" fmla="*/ 0 h 4988274"/>
              <a:gd name="connsiteX3" fmla="*/ 4965075 w 7623624"/>
              <a:gd name="connsiteY3" fmla="*/ 1688048 h 4988274"/>
              <a:gd name="connsiteX4" fmla="*/ 6709425 w 7623624"/>
              <a:gd name="connsiteY4" fmla="*/ 1493518 h 4988274"/>
              <a:gd name="connsiteX5" fmla="*/ 5540468 w 7623624"/>
              <a:gd name="connsiteY5" fmla="*/ 3287180 h 4988274"/>
              <a:gd name="connsiteX6" fmla="*/ 7623624 w 7623624"/>
              <a:gd name="connsiteY6" fmla="*/ 4988274 h 4988274"/>
              <a:gd name="connsiteX7" fmla="*/ 2795807 w 7623624"/>
              <a:gd name="connsiteY7" fmla="*/ 4983162 h 4988274"/>
              <a:gd name="connsiteX8" fmla="*/ 2978687 w 7623624"/>
              <a:gd name="connsiteY8" fmla="*/ 4685982 h 4988274"/>
              <a:gd name="connsiteX9" fmla="*/ 2635787 w 7623624"/>
              <a:gd name="connsiteY9" fmla="*/ 4971732 h 4988274"/>
              <a:gd name="connsiteX10" fmla="*/ 204682 w 7623624"/>
              <a:gd name="connsiteY10" fmla="*/ 4977985 h 4988274"/>
              <a:gd name="connsiteX11" fmla="*/ 0 w 7623624"/>
              <a:gd name="connsiteY11" fmla="*/ 4667641 h 4988274"/>
              <a:gd name="connsiteX12" fmla="*/ 2086145 w 7623624"/>
              <a:gd name="connsiteY12" fmla="*/ 2997951 h 4988274"/>
              <a:gd name="connsiteX13" fmla="*/ 2088134 w 7623624"/>
              <a:gd name="connsiteY13" fmla="*/ 2874262 h 4988274"/>
              <a:gd name="connsiteX14" fmla="*/ 1369917 w 7623624"/>
              <a:gd name="connsiteY14" fmla="*/ 982152 h 4988274"/>
              <a:gd name="connsiteX0" fmla="*/ 1369917 w 7623624"/>
              <a:gd name="connsiteY0" fmla="*/ 982152 h 4988274"/>
              <a:gd name="connsiteX1" fmla="*/ 3086524 w 7623624"/>
              <a:gd name="connsiteY1" fmla="*/ 1426996 h 4988274"/>
              <a:gd name="connsiteX2" fmla="*/ 4650952 w 7623624"/>
              <a:gd name="connsiteY2" fmla="*/ 0 h 4988274"/>
              <a:gd name="connsiteX3" fmla="*/ 4965075 w 7623624"/>
              <a:gd name="connsiteY3" fmla="*/ 1688048 h 4988274"/>
              <a:gd name="connsiteX4" fmla="*/ 6709425 w 7623624"/>
              <a:gd name="connsiteY4" fmla="*/ 1493518 h 4988274"/>
              <a:gd name="connsiteX5" fmla="*/ 5540468 w 7623624"/>
              <a:gd name="connsiteY5" fmla="*/ 3287180 h 4988274"/>
              <a:gd name="connsiteX6" fmla="*/ 7623624 w 7623624"/>
              <a:gd name="connsiteY6" fmla="*/ 4988274 h 4988274"/>
              <a:gd name="connsiteX7" fmla="*/ 2795807 w 7623624"/>
              <a:gd name="connsiteY7" fmla="*/ 4983162 h 4988274"/>
              <a:gd name="connsiteX8" fmla="*/ 2968890 w 7623624"/>
              <a:gd name="connsiteY8" fmla="*/ 4679450 h 4988274"/>
              <a:gd name="connsiteX9" fmla="*/ 2635787 w 7623624"/>
              <a:gd name="connsiteY9" fmla="*/ 4971732 h 4988274"/>
              <a:gd name="connsiteX10" fmla="*/ 204682 w 7623624"/>
              <a:gd name="connsiteY10" fmla="*/ 4977985 h 4988274"/>
              <a:gd name="connsiteX11" fmla="*/ 0 w 7623624"/>
              <a:gd name="connsiteY11" fmla="*/ 4667641 h 4988274"/>
              <a:gd name="connsiteX12" fmla="*/ 2086145 w 7623624"/>
              <a:gd name="connsiteY12" fmla="*/ 2997951 h 4988274"/>
              <a:gd name="connsiteX13" fmla="*/ 2088134 w 7623624"/>
              <a:gd name="connsiteY13" fmla="*/ 2874262 h 4988274"/>
              <a:gd name="connsiteX14" fmla="*/ 1369917 w 7623624"/>
              <a:gd name="connsiteY14" fmla="*/ 982152 h 4988274"/>
              <a:gd name="connsiteX0" fmla="*/ 1369917 w 7623624"/>
              <a:gd name="connsiteY0" fmla="*/ 982152 h 4988274"/>
              <a:gd name="connsiteX1" fmla="*/ 3086524 w 7623624"/>
              <a:gd name="connsiteY1" fmla="*/ 1426996 h 4988274"/>
              <a:gd name="connsiteX2" fmla="*/ 4650952 w 7623624"/>
              <a:gd name="connsiteY2" fmla="*/ 0 h 4988274"/>
              <a:gd name="connsiteX3" fmla="*/ 4965075 w 7623624"/>
              <a:gd name="connsiteY3" fmla="*/ 1688048 h 4988274"/>
              <a:gd name="connsiteX4" fmla="*/ 6709425 w 7623624"/>
              <a:gd name="connsiteY4" fmla="*/ 1493518 h 4988274"/>
              <a:gd name="connsiteX5" fmla="*/ 5540468 w 7623624"/>
              <a:gd name="connsiteY5" fmla="*/ 3287180 h 4988274"/>
              <a:gd name="connsiteX6" fmla="*/ 7623624 w 7623624"/>
              <a:gd name="connsiteY6" fmla="*/ 4988274 h 4988274"/>
              <a:gd name="connsiteX7" fmla="*/ 2795807 w 7623624"/>
              <a:gd name="connsiteY7" fmla="*/ 4983162 h 4988274"/>
              <a:gd name="connsiteX8" fmla="*/ 2968890 w 7623624"/>
              <a:gd name="connsiteY8" fmla="*/ 4679450 h 4988274"/>
              <a:gd name="connsiteX9" fmla="*/ 2629255 w 7623624"/>
              <a:gd name="connsiteY9" fmla="*/ 4984795 h 4988274"/>
              <a:gd name="connsiteX10" fmla="*/ 204682 w 7623624"/>
              <a:gd name="connsiteY10" fmla="*/ 4977985 h 4988274"/>
              <a:gd name="connsiteX11" fmla="*/ 0 w 7623624"/>
              <a:gd name="connsiteY11" fmla="*/ 4667641 h 4988274"/>
              <a:gd name="connsiteX12" fmla="*/ 2086145 w 7623624"/>
              <a:gd name="connsiteY12" fmla="*/ 2997951 h 4988274"/>
              <a:gd name="connsiteX13" fmla="*/ 2088134 w 7623624"/>
              <a:gd name="connsiteY13" fmla="*/ 2874262 h 4988274"/>
              <a:gd name="connsiteX14" fmla="*/ 1369917 w 7623624"/>
              <a:gd name="connsiteY14" fmla="*/ 982152 h 4988274"/>
              <a:gd name="connsiteX0" fmla="*/ 1369917 w 7623624"/>
              <a:gd name="connsiteY0" fmla="*/ 982152 h 4988274"/>
              <a:gd name="connsiteX1" fmla="*/ 3086524 w 7623624"/>
              <a:gd name="connsiteY1" fmla="*/ 1426996 h 4988274"/>
              <a:gd name="connsiteX2" fmla="*/ 4650952 w 7623624"/>
              <a:gd name="connsiteY2" fmla="*/ 0 h 4988274"/>
              <a:gd name="connsiteX3" fmla="*/ 4965075 w 7623624"/>
              <a:gd name="connsiteY3" fmla="*/ 1688048 h 4988274"/>
              <a:gd name="connsiteX4" fmla="*/ 6709425 w 7623624"/>
              <a:gd name="connsiteY4" fmla="*/ 1493518 h 4988274"/>
              <a:gd name="connsiteX5" fmla="*/ 5540468 w 7623624"/>
              <a:gd name="connsiteY5" fmla="*/ 3287180 h 4988274"/>
              <a:gd name="connsiteX6" fmla="*/ 7623624 w 7623624"/>
              <a:gd name="connsiteY6" fmla="*/ 4988274 h 4988274"/>
              <a:gd name="connsiteX7" fmla="*/ 2795807 w 7623624"/>
              <a:gd name="connsiteY7" fmla="*/ 4983162 h 4988274"/>
              <a:gd name="connsiteX8" fmla="*/ 2968890 w 7623624"/>
              <a:gd name="connsiteY8" fmla="*/ 4679450 h 4988274"/>
              <a:gd name="connsiteX9" fmla="*/ 2609661 w 7623624"/>
              <a:gd name="connsiteY9" fmla="*/ 4988060 h 4988274"/>
              <a:gd name="connsiteX10" fmla="*/ 204682 w 7623624"/>
              <a:gd name="connsiteY10" fmla="*/ 4977985 h 4988274"/>
              <a:gd name="connsiteX11" fmla="*/ 0 w 7623624"/>
              <a:gd name="connsiteY11" fmla="*/ 4667641 h 4988274"/>
              <a:gd name="connsiteX12" fmla="*/ 2086145 w 7623624"/>
              <a:gd name="connsiteY12" fmla="*/ 2997951 h 4988274"/>
              <a:gd name="connsiteX13" fmla="*/ 2088134 w 7623624"/>
              <a:gd name="connsiteY13" fmla="*/ 2874262 h 4988274"/>
              <a:gd name="connsiteX14" fmla="*/ 1369917 w 7623624"/>
              <a:gd name="connsiteY14" fmla="*/ 982152 h 4988274"/>
              <a:gd name="connsiteX0" fmla="*/ 1369917 w 7623624"/>
              <a:gd name="connsiteY0" fmla="*/ 982152 h 4988274"/>
              <a:gd name="connsiteX1" fmla="*/ 3086524 w 7623624"/>
              <a:gd name="connsiteY1" fmla="*/ 1426996 h 4988274"/>
              <a:gd name="connsiteX2" fmla="*/ 4650952 w 7623624"/>
              <a:gd name="connsiteY2" fmla="*/ 0 h 4988274"/>
              <a:gd name="connsiteX3" fmla="*/ 4965075 w 7623624"/>
              <a:gd name="connsiteY3" fmla="*/ 1688048 h 4988274"/>
              <a:gd name="connsiteX4" fmla="*/ 6709425 w 7623624"/>
              <a:gd name="connsiteY4" fmla="*/ 1493518 h 4988274"/>
              <a:gd name="connsiteX5" fmla="*/ 5540468 w 7623624"/>
              <a:gd name="connsiteY5" fmla="*/ 3287180 h 4988274"/>
              <a:gd name="connsiteX6" fmla="*/ 7623624 w 7623624"/>
              <a:gd name="connsiteY6" fmla="*/ 4988274 h 4988274"/>
              <a:gd name="connsiteX7" fmla="*/ 2808870 w 7623624"/>
              <a:gd name="connsiteY7" fmla="*/ 4979896 h 4988274"/>
              <a:gd name="connsiteX8" fmla="*/ 2968890 w 7623624"/>
              <a:gd name="connsiteY8" fmla="*/ 4679450 h 4988274"/>
              <a:gd name="connsiteX9" fmla="*/ 2609661 w 7623624"/>
              <a:gd name="connsiteY9" fmla="*/ 4988060 h 4988274"/>
              <a:gd name="connsiteX10" fmla="*/ 204682 w 7623624"/>
              <a:gd name="connsiteY10" fmla="*/ 4977985 h 4988274"/>
              <a:gd name="connsiteX11" fmla="*/ 0 w 7623624"/>
              <a:gd name="connsiteY11" fmla="*/ 4667641 h 4988274"/>
              <a:gd name="connsiteX12" fmla="*/ 2086145 w 7623624"/>
              <a:gd name="connsiteY12" fmla="*/ 2997951 h 4988274"/>
              <a:gd name="connsiteX13" fmla="*/ 2088134 w 7623624"/>
              <a:gd name="connsiteY13" fmla="*/ 2874262 h 4988274"/>
              <a:gd name="connsiteX14" fmla="*/ 1369917 w 7623624"/>
              <a:gd name="connsiteY14" fmla="*/ 982152 h 4988274"/>
              <a:gd name="connsiteX0" fmla="*/ 1369917 w 7623624"/>
              <a:gd name="connsiteY0" fmla="*/ 982152 h 4988274"/>
              <a:gd name="connsiteX1" fmla="*/ 3086524 w 7623624"/>
              <a:gd name="connsiteY1" fmla="*/ 1426996 h 4988274"/>
              <a:gd name="connsiteX2" fmla="*/ 4650952 w 7623624"/>
              <a:gd name="connsiteY2" fmla="*/ 0 h 4988274"/>
              <a:gd name="connsiteX3" fmla="*/ 4965075 w 7623624"/>
              <a:gd name="connsiteY3" fmla="*/ 1688048 h 4988274"/>
              <a:gd name="connsiteX4" fmla="*/ 6709425 w 7623624"/>
              <a:gd name="connsiteY4" fmla="*/ 1493518 h 4988274"/>
              <a:gd name="connsiteX5" fmla="*/ 5540468 w 7623624"/>
              <a:gd name="connsiteY5" fmla="*/ 3287180 h 4988274"/>
              <a:gd name="connsiteX6" fmla="*/ 7623624 w 7623624"/>
              <a:gd name="connsiteY6" fmla="*/ 4988274 h 4988274"/>
              <a:gd name="connsiteX7" fmla="*/ 2808870 w 7623624"/>
              <a:gd name="connsiteY7" fmla="*/ 4979896 h 4988274"/>
              <a:gd name="connsiteX8" fmla="*/ 2968890 w 7623624"/>
              <a:gd name="connsiteY8" fmla="*/ 4679450 h 4988274"/>
              <a:gd name="connsiteX9" fmla="*/ 2609661 w 7623624"/>
              <a:gd name="connsiteY9" fmla="*/ 4988060 h 4988274"/>
              <a:gd name="connsiteX10" fmla="*/ 204682 w 7623624"/>
              <a:gd name="connsiteY10" fmla="*/ 4981251 h 4988274"/>
              <a:gd name="connsiteX11" fmla="*/ 0 w 7623624"/>
              <a:gd name="connsiteY11" fmla="*/ 4667641 h 4988274"/>
              <a:gd name="connsiteX12" fmla="*/ 2086145 w 7623624"/>
              <a:gd name="connsiteY12" fmla="*/ 2997951 h 4988274"/>
              <a:gd name="connsiteX13" fmla="*/ 2088134 w 7623624"/>
              <a:gd name="connsiteY13" fmla="*/ 2874262 h 4988274"/>
              <a:gd name="connsiteX14" fmla="*/ 1369917 w 7623624"/>
              <a:gd name="connsiteY14" fmla="*/ 982152 h 4988274"/>
              <a:gd name="connsiteX0" fmla="*/ 1356854 w 7610561"/>
              <a:gd name="connsiteY0" fmla="*/ 982152 h 4988274"/>
              <a:gd name="connsiteX1" fmla="*/ 3073461 w 7610561"/>
              <a:gd name="connsiteY1" fmla="*/ 1426996 h 4988274"/>
              <a:gd name="connsiteX2" fmla="*/ 4637889 w 7610561"/>
              <a:gd name="connsiteY2" fmla="*/ 0 h 4988274"/>
              <a:gd name="connsiteX3" fmla="*/ 4952012 w 7610561"/>
              <a:gd name="connsiteY3" fmla="*/ 1688048 h 4988274"/>
              <a:gd name="connsiteX4" fmla="*/ 6696362 w 7610561"/>
              <a:gd name="connsiteY4" fmla="*/ 1493518 h 4988274"/>
              <a:gd name="connsiteX5" fmla="*/ 5527405 w 7610561"/>
              <a:gd name="connsiteY5" fmla="*/ 3287180 h 4988274"/>
              <a:gd name="connsiteX6" fmla="*/ 7610561 w 7610561"/>
              <a:gd name="connsiteY6" fmla="*/ 4988274 h 4988274"/>
              <a:gd name="connsiteX7" fmla="*/ 2795807 w 7610561"/>
              <a:gd name="connsiteY7" fmla="*/ 4979896 h 4988274"/>
              <a:gd name="connsiteX8" fmla="*/ 2955827 w 7610561"/>
              <a:gd name="connsiteY8" fmla="*/ 4679450 h 4988274"/>
              <a:gd name="connsiteX9" fmla="*/ 2596598 w 7610561"/>
              <a:gd name="connsiteY9" fmla="*/ 4988060 h 4988274"/>
              <a:gd name="connsiteX10" fmla="*/ 191619 w 7610561"/>
              <a:gd name="connsiteY10" fmla="*/ 4981251 h 4988274"/>
              <a:gd name="connsiteX11" fmla="*/ 0 w 7610561"/>
              <a:gd name="connsiteY11" fmla="*/ 4716626 h 4988274"/>
              <a:gd name="connsiteX12" fmla="*/ 2073082 w 7610561"/>
              <a:gd name="connsiteY12" fmla="*/ 2997951 h 4988274"/>
              <a:gd name="connsiteX13" fmla="*/ 2075071 w 7610561"/>
              <a:gd name="connsiteY13" fmla="*/ 2874262 h 4988274"/>
              <a:gd name="connsiteX14" fmla="*/ 1356854 w 7610561"/>
              <a:gd name="connsiteY14" fmla="*/ 982152 h 4988274"/>
              <a:gd name="connsiteX0" fmla="*/ 1356854 w 7610561"/>
              <a:gd name="connsiteY0" fmla="*/ 982152 h 4988274"/>
              <a:gd name="connsiteX1" fmla="*/ 3073461 w 7610561"/>
              <a:gd name="connsiteY1" fmla="*/ 1426996 h 4988274"/>
              <a:gd name="connsiteX2" fmla="*/ 4637889 w 7610561"/>
              <a:gd name="connsiteY2" fmla="*/ 0 h 4988274"/>
              <a:gd name="connsiteX3" fmla="*/ 4952012 w 7610561"/>
              <a:gd name="connsiteY3" fmla="*/ 1688048 h 4988274"/>
              <a:gd name="connsiteX4" fmla="*/ 6696362 w 7610561"/>
              <a:gd name="connsiteY4" fmla="*/ 1493518 h 4988274"/>
              <a:gd name="connsiteX5" fmla="*/ 5527405 w 7610561"/>
              <a:gd name="connsiteY5" fmla="*/ 3287180 h 4988274"/>
              <a:gd name="connsiteX6" fmla="*/ 7610561 w 7610561"/>
              <a:gd name="connsiteY6" fmla="*/ 4988274 h 4988274"/>
              <a:gd name="connsiteX7" fmla="*/ 2795807 w 7610561"/>
              <a:gd name="connsiteY7" fmla="*/ 4979896 h 4988274"/>
              <a:gd name="connsiteX8" fmla="*/ 2955827 w 7610561"/>
              <a:gd name="connsiteY8" fmla="*/ 4679450 h 4988274"/>
              <a:gd name="connsiteX9" fmla="*/ 2596598 w 7610561"/>
              <a:gd name="connsiteY9" fmla="*/ 4988060 h 4988274"/>
              <a:gd name="connsiteX10" fmla="*/ 191619 w 7610561"/>
              <a:gd name="connsiteY10" fmla="*/ 4981251 h 4988274"/>
              <a:gd name="connsiteX11" fmla="*/ 0 w 7610561"/>
              <a:gd name="connsiteY11" fmla="*/ 4716626 h 4988274"/>
              <a:gd name="connsiteX12" fmla="*/ 2073082 w 7610561"/>
              <a:gd name="connsiteY12" fmla="*/ 2997951 h 4988274"/>
              <a:gd name="connsiteX13" fmla="*/ 2075071 w 7610561"/>
              <a:gd name="connsiteY13" fmla="*/ 2874262 h 4988274"/>
              <a:gd name="connsiteX14" fmla="*/ 1356854 w 7610561"/>
              <a:gd name="connsiteY14" fmla="*/ 982152 h 4988274"/>
              <a:gd name="connsiteX0" fmla="*/ 1356854 w 7610561"/>
              <a:gd name="connsiteY0" fmla="*/ 982152 h 4988274"/>
              <a:gd name="connsiteX1" fmla="*/ 3073461 w 7610561"/>
              <a:gd name="connsiteY1" fmla="*/ 1426996 h 4988274"/>
              <a:gd name="connsiteX2" fmla="*/ 4637889 w 7610561"/>
              <a:gd name="connsiteY2" fmla="*/ 0 h 4988274"/>
              <a:gd name="connsiteX3" fmla="*/ 4952012 w 7610561"/>
              <a:gd name="connsiteY3" fmla="*/ 1688048 h 4988274"/>
              <a:gd name="connsiteX4" fmla="*/ 6696362 w 7610561"/>
              <a:gd name="connsiteY4" fmla="*/ 1493518 h 4988274"/>
              <a:gd name="connsiteX5" fmla="*/ 5527405 w 7610561"/>
              <a:gd name="connsiteY5" fmla="*/ 3287180 h 4988274"/>
              <a:gd name="connsiteX6" fmla="*/ 7610561 w 7610561"/>
              <a:gd name="connsiteY6" fmla="*/ 4988274 h 4988274"/>
              <a:gd name="connsiteX7" fmla="*/ 2795807 w 7610561"/>
              <a:gd name="connsiteY7" fmla="*/ 4979896 h 4988274"/>
              <a:gd name="connsiteX8" fmla="*/ 2955827 w 7610561"/>
              <a:gd name="connsiteY8" fmla="*/ 4679450 h 4988274"/>
              <a:gd name="connsiteX9" fmla="*/ 2596598 w 7610561"/>
              <a:gd name="connsiteY9" fmla="*/ 4988060 h 4988274"/>
              <a:gd name="connsiteX10" fmla="*/ 191619 w 7610561"/>
              <a:gd name="connsiteY10" fmla="*/ 4981251 h 4988274"/>
              <a:gd name="connsiteX11" fmla="*/ 0 w 7610561"/>
              <a:gd name="connsiteY11" fmla="*/ 4716626 h 4988274"/>
              <a:gd name="connsiteX12" fmla="*/ 2073082 w 7610561"/>
              <a:gd name="connsiteY12" fmla="*/ 2997951 h 4988274"/>
              <a:gd name="connsiteX13" fmla="*/ 2075071 w 7610561"/>
              <a:gd name="connsiteY13" fmla="*/ 2874262 h 4988274"/>
              <a:gd name="connsiteX14" fmla="*/ 1356854 w 7610561"/>
              <a:gd name="connsiteY14" fmla="*/ 982152 h 4988274"/>
              <a:gd name="connsiteX0" fmla="*/ 1363386 w 7617093"/>
              <a:gd name="connsiteY0" fmla="*/ 982152 h 4988274"/>
              <a:gd name="connsiteX1" fmla="*/ 3079993 w 7617093"/>
              <a:gd name="connsiteY1" fmla="*/ 1426996 h 4988274"/>
              <a:gd name="connsiteX2" fmla="*/ 4644421 w 7617093"/>
              <a:gd name="connsiteY2" fmla="*/ 0 h 4988274"/>
              <a:gd name="connsiteX3" fmla="*/ 4958544 w 7617093"/>
              <a:gd name="connsiteY3" fmla="*/ 1688048 h 4988274"/>
              <a:gd name="connsiteX4" fmla="*/ 6702894 w 7617093"/>
              <a:gd name="connsiteY4" fmla="*/ 1493518 h 4988274"/>
              <a:gd name="connsiteX5" fmla="*/ 5533937 w 7617093"/>
              <a:gd name="connsiteY5" fmla="*/ 3287180 h 4988274"/>
              <a:gd name="connsiteX6" fmla="*/ 7617093 w 7617093"/>
              <a:gd name="connsiteY6" fmla="*/ 4988274 h 4988274"/>
              <a:gd name="connsiteX7" fmla="*/ 2802339 w 7617093"/>
              <a:gd name="connsiteY7" fmla="*/ 4979896 h 4988274"/>
              <a:gd name="connsiteX8" fmla="*/ 2962359 w 7617093"/>
              <a:gd name="connsiteY8" fmla="*/ 4679450 h 4988274"/>
              <a:gd name="connsiteX9" fmla="*/ 2603130 w 7617093"/>
              <a:gd name="connsiteY9" fmla="*/ 4988060 h 4988274"/>
              <a:gd name="connsiteX10" fmla="*/ 198151 w 7617093"/>
              <a:gd name="connsiteY10" fmla="*/ 4981251 h 4988274"/>
              <a:gd name="connsiteX11" fmla="*/ 0 w 7617093"/>
              <a:gd name="connsiteY11" fmla="*/ 4667640 h 4988274"/>
              <a:gd name="connsiteX12" fmla="*/ 2079614 w 7617093"/>
              <a:gd name="connsiteY12" fmla="*/ 2997951 h 4988274"/>
              <a:gd name="connsiteX13" fmla="*/ 2081603 w 7617093"/>
              <a:gd name="connsiteY13" fmla="*/ 2874262 h 4988274"/>
              <a:gd name="connsiteX14" fmla="*/ 1363386 w 7617093"/>
              <a:gd name="connsiteY14" fmla="*/ 982152 h 4988274"/>
              <a:gd name="connsiteX0" fmla="*/ 1363386 w 7617093"/>
              <a:gd name="connsiteY0" fmla="*/ 982152 h 4988274"/>
              <a:gd name="connsiteX1" fmla="*/ 3079993 w 7617093"/>
              <a:gd name="connsiteY1" fmla="*/ 1426996 h 4988274"/>
              <a:gd name="connsiteX2" fmla="*/ 4644421 w 7617093"/>
              <a:gd name="connsiteY2" fmla="*/ 0 h 4988274"/>
              <a:gd name="connsiteX3" fmla="*/ 4958544 w 7617093"/>
              <a:gd name="connsiteY3" fmla="*/ 1688048 h 4988274"/>
              <a:gd name="connsiteX4" fmla="*/ 6702894 w 7617093"/>
              <a:gd name="connsiteY4" fmla="*/ 1493518 h 4988274"/>
              <a:gd name="connsiteX5" fmla="*/ 5533937 w 7617093"/>
              <a:gd name="connsiteY5" fmla="*/ 3287180 h 4988274"/>
              <a:gd name="connsiteX6" fmla="*/ 7617093 w 7617093"/>
              <a:gd name="connsiteY6" fmla="*/ 4988274 h 4988274"/>
              <a:gd name="connsiteX7" fmla="*/ 2802339 w 7617093"/>
              <a:gd name="connsiteY7" fmla="*/ 4979896 h 4988274"/>
              <a:gd name="connsiteX8" fmla="*/ 2962359 w 7617093"/>
              <a:gd name="connsiteY8" fmla="*/ 4679450 h 4988274"/>
              <a:gd name="connsiteX9" fmla="*/ 2603130 w 7617093"/>
              <a:gd name="connsiteY9" fmla="*/ 4988060 h 4988274"/>
              <a:gd name="connsiteX10" fmla="*/ 198151 w 7617093"/>
              <a:gd name="connsiteY10" fmla="*/ 4981251 h 4988274"/>
              <a:gd name="connsiteX11" fmla="*/ 0 w 7617093"/>
              <a:gd name="connsiteY11" fmla="*/ 4667640 h 4988274"/>
              <a:gd name="connsiteX12" fmla="*/ 2079614 w 7617093"/>
              <a:gd name="connsiteY12" fmla="*/ 2997951 h 4988274"/>
              <a:gd name="connsiteX13" fmla="*/ 2081603 w 7617093"/>
              <a:gd name="connsiteY13" fmla="*/ 2874262 h 4988274"/>
              <a:gd name="connsiteX14" fmla="*/ 1363386 w 7617093"/>
              <a:gd name="connsiteY14" fmla="*/ 982152 h 4988274"/>
              <a:gd name="connsiteX0" fmla="*/ 1363386 w 7617093"/>
              <a:gd name="connsiteY0" fmla="*/ 982152 h 4988274"/>
              <a:gd name="connsiteX1" fmla="*/ 3079993 w 7617093"/>
              <a:gd name="connsiteY1" fmla="*/ 1426996 h 4988274"/>
              <a:gd name="connsiteX2" fmla="*/ 4644421 w 7617093"/>
              <a:gd name="connsiteY2" fmla="*/ 0 h 4988274"/>
              <a:gd name="connsiteX3" fmla="*/ 4958544 w 7617093"/>
              <a:gd name="connsiteY3" fmla="*/ 1688048 h 4988274"/>
              <a:gd name="connsiteX4" fmla="*/ 6702894 w 7617093"/>
              <a:gd name="connsiteY4" fmla="*/ 1493518 h 4988274"/>
              <a:gd name="connsiteX5" fmla="*/ 5533937 w 7617093"/>
              <a:gd name="connsiteY5" fmla="*/ 3287180 h 4988274"/>
              <a:gd name="connsiteX6" fmla="*/ 7617093 w 7617093"/>
              <a:gd name="connsiteY6" fmla="*/ 4988274 h 4988274"/>
              <a:gd name="connsiteX7" fmla="*/ 2802339 w 7617093"/>
              <a:gd name="connsiteY7" fmla="*/ 4979896 h 4988274"/>
              <a:gd name="connsiteX8" fmla="*/ 2962359 w 7617093"/>
              <a:gd name="connsiteY8" fmla="*/ 4679450 h 4988274"/>
              <a:gd name="connsiteX9" fmla="*/ 2603130 w 7617093"/>
              <a:gd name="connsiteY9" fmla="*/ 4988060 h 4988274"/>
              <a:gd name="connsiteX10" fmla="*/ 198151 w 7617093"/>
              <a:gd name="connsiteY10" fmla="*/ 4981251 h 4988274"/>
              <a:gd name="connsiteX11" fmla="*/ 0 w 7617093"/>
              <a:gd name="connsiteY11" fmla="*/ 4667640 h 4988274"/>
              <a:gd name="connsiteX12" fmla="*/ 2079614 w 7617093"/>
              <a:gd name="connsiteY12" fmla="*/ 2997951 h 4988274"/>
              <a:gd name="connsiteX13" fmla="*/ 2081603 w 7617093"/>
              <a:gd name="connsiteY13" fmla="*/ 2874262 h 4988274"/>
              <a:gd name="connsiteX14" fmla="*/ 1363386 w 7617093"/>
              <a:gd name="connsiteY14" fmla="*/ 982152 h 4988274"/>
              <a:gd name="connsiteX0" fmla="*/ 1363386 w 7617093"/>
              <a:gd name="connsiteY0" fmla="*/ 982152 h 4988274"/>
              <a:gd name="connsiteX1" fmla="*/ 3079993 w 7617093"/>
              <a:gd name="connsiteY1" fmla="*/ 1426996 h 4988274"/>
              <a:gd name="connsiteX2" fmla="*/ 4644421 w 7617093"/>
              <a:gd name="connsiteY2" fmla="*/ 0 h 4988274"/>
              <a:gd name="connsiteX3" fmla="*/ 4958544 w 7617093"/>
              <a:gd name="connsiteY3" fmla="*/ 1688048 h 4988274"/>
              <a:gd name="connsiteX4" fmla="*/ 6702894 w 7617093"/>
              <a:gd name="connsiteY4" fmla="*/ 1493518 h 4988274"/>
              <a:gd name="connsiteX5" fmla="*/ 5533937 w 7617093"/>
              <a:gd name="connsiteY5" fmla="*/ 3287180 h 4988274"/>
              <a:gd name="connsiteX6" fmla="*/ 7617093 w 7617093"/>
              <a:gd name="connsiteY6" fmla="*/ 4988274 h 4988274"/>
              <a:gd name="connsiteX7" fmla="*/ 2802339 w 7617093"/>
              <a:gd name="connsiteY7" fmla="*/ 4979896 h 4988274"/>
              <a:gd name="connsiteX8" fmla="*/ 2962359 w 7617093"/>
              <a:gd name="connsiteY8" fmla="*/ 4679450 h 4988274"/>
              <a:gd name="connsiteX9" fmla="*/ 2603130 w 7617093"/>
              <a:gd name="connsiteY9" fmla="*/ 4988060 h 4988274"/>
              <a:gd name="connsiteX10" fmla="*/ 204682 w 7617093"/>
              <a:gd name="connsiteY10" fmla="*/ 4984516 h 4988274"/>
              <a:gd name="connsiteX11" fmla="*/ 0 w 7617093"/>
              <a:gd name="connsiteY11" fmla="*/ 4667640 h 4988274"/>
              <a:gd name="connsiteX12" fmla="*/ 2079614 w 7617093"/>
              <a:gd name="connsiteY12" fmla="*/ 2997951 h 4988274"/>
              <a:gd name="connsiteX13" fmla="*/ 2081603 w 7617093"/>
              <a:gd name="connsiteY13" fmla="*/ 2874262 h 4988274"/>
              <a:gd name="connsiteX14" fmla="*/ 1363386 w 7617093"/>
              <a:gd name="connsiteY14" fmla="*/ 982152 h 4988274"/>
              <a:gd name="connsiteX0" fmla="*/ 1363386 w 7617093"/>
              <a:gd name="connsiteY0" fmla="*/ 982152 h 4988274"/>
              <a:gd name="connsiteX1" fmla="*/ 3079993 w 7617093"/>
              <a:gd name="connsiteY1" fmla="*/ 1426996 h 4988274"/>
              <a:gd name="connsiteX2" fmla="*/ 4644421 w 7617093"/>
              <a:gd name="connsiteY2" fmla="*/ 0 h 4988274"/>
              <a:gd name="connsiteX3" fmla="*/ 4958544 w 7617093"/>
              <a:gd name="connsiteY3" fmla="*/ 1688048 h 4988274"/>
              <a:gd name="connsiteX4" fmla="*/ 6702894 w 7617093"/>
              <a:gd name="connsiteY4" fmla="*/ 1493518 h 4988274"/>
              <a:gd name="connsiteX5" fmla="*/ 5533937 w 7617093"/>
              <a:gd name="connsiteY5" fmla="*/ 3287180 h 4988274"/>
              <a:gd name="connsiteX6" fmla="*/ 7617093 w 7617093"/>
              <a:gd name="connsiteY6" fmla="*/ 4988274 h 4988274"/>
              <a:gd name="connsiteX7" fmla="*/ 2802339 w 7617093"/>
              <a:gd name="connsiteY7" fmla="*/ 4979896 h 4988274"/>
              <a:gd name="connsiteX8" fmla="*/ 2962359 w 7617093"/>
              <a:gd name="connsiteY8" fmla="*/ 4679450 h 4988274"/>
              <a:gd name="connsiteX9" fmla="*/ 2603130 w 7617093"/>
              <a:gd name="connsiteY9" fmla="*/ 4988060 h 4988274"/>
              <a:gd name="connsiteX10" fmla="*/ 204682 w 7617093"/>
              <a:gd name="connsiteY10" fmla="*/ 4984516 h 4988274"/>
              <a:gd name="connsiteX11" fmla="*/ 0 w 7617093"/>
              <a:gd name="connsiteY11" fmla="*/ 4667640 h 4988274"/>
              <a:gd name="connsiteX12" fmla="*/ 2079614 w 7617093"/>
              <a:gd name="connsiteY12" fmla="*/ 2997951 h 4988274"/>
              <a:gd name="connsiteX13" fmla="*/ 2081603 w 7617093"/>
              <a:gd name="connsiteY13" fmla="*/ 2874262 h 4988274"/>
              <a:gd name="connsiteX14" fmla="*/ 1363386 w 7617093"/>
              <a:gd name="connsiteY14" fmla="*/ 982152 h 4988274"/>
              <a:gd name="connsiteX0" fmla="*/ 1363386 w 7617093"/>
              <a:gd name="connsiteY0" fmla="*/ 1179094 h 5185216"/>
              <a:gd name="connsiteX1" fmla="*/ 3079993 w 7617093"/>
              <a:gd name="connsiteY1" fmla="*/ 1623938 h 5185216"/>
              <a:gd name="connsiteX2" fmla="*/ 4613017 w 7617093"/>
              <a:gd name="connsiteY2" fmla="*/ 193376 h 5185216"/>
              <a:gd name="connsiteX3" fmla="*/ 4644421 w 7617093"/>
              <a:gd name="connsiteY3" fmla="*/ 196942 h 5185216"/>
              <a:gd name="connsiteX4" fmla="*/ 4958544 w 7617093"/>
              <a:gd name="connsiteY4" fmla="*/ 1884990 h 5185216"/>
              <a:gd name="connsiteX5" fmla="*/ 6702894 w 7617093"/>
              <a:gd name="connsiteY5" fmla="*/ 1690460 h 5185216"/>
              <a:gd name="connsiteX6" fmla="*/ 5533937 w 7617093"/>
              <a:gd name="connsiteY6" fmla="*/ 3484122 h 5185216"/>
              <a:gd name="connsiteX7" fmla="*/ 7617093 w 7617093"/>
              <a:gd name="connsiteY7" fmla="*/ 5185216 h 5185216"/>
              <a:gd name="connsiteX8" fmla="*/ 2802339 w 7617093"/>
              <a:gd name="connsiteY8" fmla="*/ 5176838 h 5185216"/>
              <a:gd name="connsiteX9" fmla="*/ 2962359 w 7617093"/>
              <a:gd name="connsiteY9" fmla="*/ 4876392 h 5185216"/>
              <a:gd name="connsiteX10" fmla="*/ 2603130 w 7617093"/>
              <a:gd name="connsiteY10" fmla="*/ 5185002 h 5185216"/>
              <a:gd name="connsiteX11" fmla="*/ 204682 w 7617093"/>
              <a:gd name="connsiteY11" fmla="*/ 5181458 h 5185216"/>
              <a:gd name="connsiteX12" fmla="*/ 0 w 7617093"/>
              <a:gd name="connsiteY12" fmla="*/ 4864582 h 5185216"/>
              <a:gd name="connsiteX13" fmla="*/ 2079614 w 7617093"/>
              <a:gd name="connsiteY13" fmla="*/ 3194893 h 5185216"/>
              <a:gd name="connsiteX14" fmla="*/ 2081603 w 7617093"/>
              <a:gd name="connsiteY14" fmla="*/ 3071204 h 5185216"/>
              <a:gd name="connsiteX15" fmla="*/ 1363386 w 7617093"/>
              <a:gd name="connsiteY15" fmla="*/ 1179094 h 5185216"/>
              <a:gd name="connsiteX0" fmla="*/ 1363386 w 7617093"/>
              <a:gd name="connsiteY0" fmla="*/ 1102076 h 5108198"/>
              <a:gd name="connsiteX1" fmla="*/ 3079993 w 7617093"/>
              <a:gd name="connsiteY1" fmla="*/ 1546920 h 5108198"/>
              <a:gd name="connsiteX2" fmla="*/ 4613017 w 7617093"/>
              <a:gd name="connsiteY2" fmla="*/ 116358 h 5108198"/>
              <a:gd name="connsiteX3" fmla="*/ 4644421 w 7617093"/>
              <a:gd name="connsiteY3" fmla="*/ 119924 h 5108198"/>
              <a:gd name="connsiteX4" fmla="*/ 4672977 w 7617093"/>
              <a:gd name="connsiteY4" fmla="*/ 126352 h 5108198"/>
              <a:gd name="connsiteX5" fmla="*/ 4958544 w 7617093"/>
              <a:gd name="connsiteY5" fmla="*/ 1807972 h 5108198"/>
              <a:gd name="connsiteX6" fmla="*/ 6702894 w 7617093"/>
              <a:gd name="connsiteY6" fmla="*/ 1613442 h 5108198"/>
              <a:gd name="connsiteX7" fmla="*/ 5533937 w 7617093"/>
              <a:gd name="connsiteY7" fmla="*/ 3407104 h 5108198"/>
              <a:gd name="connsiteX8" fmla="*/ 7617093 w 7617093"/>
              <a:gd name="connsiteY8" fmla="*/ 5108198 h 5108198"/>
              <a:gd name="connsiteX9" fmla="*/ 2802339 w 7617093"/>
              <a:gd name="connsiteY9" fmla="*/ 5099820 h 5108198"/>
              <a:gd name="connsiteX10" fmla="*/ 2962359 w 7617093"/>
              <a:gd name="connsiteY10" fmla="*/ 4799374 h 5108198"/>
              <a:gd name="connsiteX11" fmla="*/ 2603130 w 7617093"/>
              <a:gd name="connsiteY11" fmla="*/ 5107984 h 5108198"/>
              <a:gd name="connsiteX12" fmla="*/ 204682 w 7617093"/>
              <a:gd name="connsiteY12" fmla="*/ 5104440 h 5108198"/>
              <a:gd name="connsiteX13" fmla="*/ 0 w 7617093"/>
              <a:gd name="connsiteY13" fmla="*/ 4787564 h 5108198"/>
              <a:gd name="connsiteX14" fmla="*/ 2079614 w 7617093"/>
              <a:gd name="connsiteY14" fmla="*/ 3117875 h 5108198"/>
              <a:gd name="connsiteX15" fmla="*/ 2081603 w 7617093"/>
              <a:gd name="connsiteY15" fmla="*/ 2994186 h 5108198"/>
              <a:gd name="connsiteX16" fmla="*/ 1363386 w 7617093"/>
              <a:gd name="connsiteY16" fmla="*/ 1102076 h 5108198"/>
              <a:gd name="connsiteX0" fmla="*/ 1363386 w 7617093"/>
              <a:gd name="connsiteY0" fmla="*/ 1099992 h 5106114"/>
              <a:gd name="connsiteX1" fmla="*/ 3079993 w 7617093"/>
              <a:gd name="connsiteY1" fmla="*/ 1544836 h 5106114"/>
              <a:gd name="connsiteX2" fmla="*/ 4613017 w 7617093"/>
              <a:gd name="connsiteY2" fmla="*/ 114274 h 5106114"/>
              <a:gd name="connsiteX3" fmla="*/ 4647086 w 7617093"/>
              <a:gd name="connsiteY3" fmla="*/ 125838 h 5106114"/>
              <a:gd name="connsiteX4" fmla="*/ 4672977 w 7617093"/>
              <a:gd name="connsiteY4" fmla="*/ 124268 h 5106114"/>
              <a:gd name="connsiteX5" fmla="*/ 4958544 w 7617093"/>
              <a:gd name="connsiteY5" fmla="*/ 1805888 h 5106114"/>
              <a:gd name="connsiteX6" fmla="*/ 6702894 w 7617093"/>
              <a:gd name="connsiteY6" fmla="*/ 1611358 h 5106114"/>
              <a:gd name="connsiteX7" fmla="*/ 5533937 w 7617093"/>
              <a:gd name="connsiteY7" fmla="*/ 3405020 h 5106114"/>
              <a:gd name="connsiteX8" fmla="*/ 7617093 w 7617093"/>
              <a:gd name="connsiteY8" fmla="*/ 5106114 h 5106114"/>
              <a:gd name="connsiteX9" fmla="*/ 2802339 w 7617093"/>
              <a:gd name="connsiteY9" fmla="*/ 5097736 h 5106114"/>
              <a:gd name="connsiteX10" fmla="*/ 2962359 w 7617093"/>
              <a:gd name="connsiteY10" fmla="*/ 4797290 h 5106114"/>
              <a:gd name="connsiteX11" fmla="*/ 2603130 w 7617093"/>
              <a:gd name="connsiteY11" fmla="*/ 5105900 h 5106114"/>
              <a:gd name="connsiteX12" fmla="*/ 204682 w 7617093"/>
              <a:gd name="connsiteY12" fmla="*/ 5102356 h 5106114"/>
              <a:gd name="connsiteX13" fmla="*/ 0 w 7617093"/>
              <a:gd name="connsiteY13" fmla="*/ 4785480 h 5106114"/>
              <a:gd name="connsiteX14" fmla="*/ 2079614 w 7617093"/>
              <a:gd name="connsiteY14" fmla="*/ 3115791 h 5106114"/>
              <a:gd name="connsiteX15" fmla="*/ 2081603 w 7617093"/>
              <a:gd name="connsiteY15" fmla="*/ 2992102 h 5106114"/>
              <a:gd name="connsiteX16" fmla="*/ 1363386 w 7617093"/>
              <a:gd name="connsiteY16" fmla="*/ 1099992 h 5106114"/>
              <a:gd name="connsiteX0" fmla="*/ 1363386 w 7617093"/>
              <a:gd name="connsiteY0" fmla="*/ 1094078 h 5100200"/>
              <a:gd name="connsiteX1" fmla="*/ 3079993 w 7617093"/>
              <a:gd name="connsiteY1" fmla="*/ 1538922 h 5100200"/>
              <a:gd name="connsiteX2" fmla="*/ 4613017 w 7617093"/>
              <a:gd name="connsiteY2" fmla="*/ 108360 h 5100200"/>
              <a:gd name="connsiteX3" fmla="*/ 4647086 w 7617093"/>
              <a:gd name="connsiteY3" fmla="*/ 119924 h 5100200"/>
              <a:gd name="connsiteX4" fmla="*/ 4688973 w 7617093"/>
              <a:gd name="connsiteY4" fmla="*/ 126351 h 5100200"/>
              <a:gd name="connsiteX5" fmla="*/ 4958544 w 7617093"/>
              <a:gd name="connsiteY5" fmla="*/ 1799974 h 5100200"/>
              <a:gd name="connsiteX6" fmla="*/ 6702894 w 7617093"/>
              <a:gd name="connsiteY6" fmla="*/ 1605444 h 5100200"/>
              <a:gd name="connsiteX7" fmla="*/ 5533937 w 7617093"/>
              <a:gd name="connsiteY7" fmla="*/ 3399106 h 5100200"/>
              <a:gd name="connsiteX8" fmla="*/ 7617093 w 7617093"/>
              <a:gd name="connsiteY8" fmla="*/ 5100200 h 5100200"/>
              <a:gd name="connsiteX9" fmla="*/ 2802339 w 7617093"/>
              <a:gd name="connsiteY9" fmla="*/ 5091822 h 5100200"/>
              <a:gd name="connsiteX10" fmla="*/ 2962359 w 7617093"/>
              <a:gd name="connsiteY10" fmla="*/ 4791376 h 5100200"/>
              <a:gd name="connsiteX11" fmla="*/ 2603130 w 7617093"/>
              <a:gd name="connsiteY11" fmla="*/ 5099986 h 5100200"/>
              <a:gd name="connsiteX12" fmla="*/ 204682 w 7617093"/>
              <a:gd name="connsiteY12" fmla="*/ 5096442 h 5100200"/>
              <a:gd name="connsiteX13" fmla="*/ 0 w 7617093"/>
              <a:gd name="connsiteY13" fmla="*/ 4779566 h 5100200"/>
              <a:gd name="connsiteX14" fmla="*/ 2079614 w 7617093"/>
              <a:gd name="connsiteY14" fmla="*/ 3109877 h 5100200"/>
              <a:gd name="connsiteX15" fmla="*/ 2081603 w 7617093"/>
              <a:gd name="connsiteY15" fmla="*/ 2986188 h 5100200"/>
              <a:gd name="connsiteX16" fmla="*/ 1363386 w 7617093"/>
              <a:gd name="connsiteY16" fmla="*/ 1094078 h 5100200"/>
              <a:gd name="connsiteX0" fmla="*/ 1363386 w 7617093"/>
              <a:gd name="connsiteY0" fmla="*/ 1096231 h 5102353"/>
              <a:gd name="connsiteX1" fmla="*/ 3079993 w 7617093"/>
              <a:gd name="connsiteY1" fmla="*/ 1541075 h 5102353"/>
              <a:gd name="connsiteX2" fmla="*/ 4613017 w 7617093"/>
              <a:gd name="connsiteY2" fmla="*/ 110513 h 5102353"/>
              <a:gd name="connsiteX3" fmla="*/ 4647086 w 7617093"/>
              <a:gd name="connsiteY3" fmla="*/ 114079 h 5102353"/>
              <a:gd name="connsiteX4" fmla="*/ 4688973 w 7617093"/>
              <a:gd name="connsiteY4" fmla="*/ 128504 h 5102353"/>
              <a:gd name="connsiteX5" fmla="*/ 4958544 w 7617093"/>
              <a:gd name="connsiteY5" fmla="*/ 1802127 h 5102353"/>
              <a:gd name="connsiteX6" fmla="*/ 6702894 w 7617093"/>
              <a:gd name="connsiteY6" fmla="*/ 1607597 h 5102353"/>
              <a:gd name="connsiteX7" fmla="*/ 5533937 w 7617093"/>
              <a:gd name="connsiteY7" fmla="*/ 3401259 h 5102353"/>
              <a:gd name="connsiteX8" fmla="*/ 7617093 w 7617093"/>
              <a:gd name="connsiteY8" fmla="*/ 5102353 h 5102353"/>
              <a:gd name="connsiteX9" fmla="*/ 2802339 w 7617093"/>
              <a:gd name="connsiteY9" fmla="*/ 5093975 h 5102353"/>
              <a:gd name="connsiteX10" fmla="*/ 2962359 w 7617093"/>
              <a:gd name="connsiteY10" fmla="*/ 4793529 h 5102353"/>
              <a:gd name="connsiteX11" fmla="*/ 2603130 w 7617093"/>
              <a:gd name="connsiteY11" fmla="*/ 5102139 h 5102353"/>
              <a:gd name="connsiteX12" fmla="*/ 204682 w 7617093"/>
              <a:gd name="connsiteY12" fmla="*/ 5098595 h 5102353"/>
              <a:gd name="connsiteX13" fmla="*/ 0 w 7617093"/>
              <a:gd name="connsiteY13" fmla="*/ 4781719 h 5102353"/>
              <a:gd name="connsiteX14" fmla="*/ 2079614 w 7617093"/>
              <a:gd name="connsiteY14" fmla="*/ 3112030 h 5102353"/>
              <a:gd name="connsiteX15" fmla="*/ 2081603 w 7617093"/>
              <a:gd name="connsiteY15" fmla="*/ 2988341 h 5102353"/>
              <a:gd name="connsiteX16" fmla="*/ 1363386 w 7617093"/>
              <a:gd name="connsiteY16" fmla="*/ 1096231 h 5102353"/>
              <a:gd name="connsiteX0" fmla="*/ 1363386 w 7617093"/>
              <a:gd name="connsiteY0" fmla="*/ 1096231 h 5102353"/>
              <a:gd name="connsiteX1" fmla="*/ 3079993 w 7617093"/>
              <a:gd name="connsiteY1" fmla="*/ 1541075 h 5102353"/>
              <a:gd name="connsiteX2" fmla="*/ 4602353 w 7617093"/>
              <a:gd name="connsiteY2" fmla="*/ 110513 h 5102353"/>
              <a:gd name="connsiteX3" fmla="*/ 4647086 w 7617093"/>
              <a:gd name="connsiteY3" fmla="*/ 114079 h 5102353"/>
              <a:gd name="connsiteX4" fmla="*/ 4688973 w 7617093"/>
              <a:gd name="connsiteY4" fmla="*/ 128504 h 5102353"/>
              <a:gd name="connsiteX5" fmla="*/ 4958544 w 7617093"/>
              <a:gd name="connsiteY5" fmla="*/ 1802127 h 5102353"/>
              <a:gd name="connsiteX6" fmla="*/ 6702894 w 7617093"/>
              <a:gd name="connsiteY6" fmla="*/ 1607597 h 5102353"/>
              <a:gd name="connsiteX7" fmla="*/ 5533937 w 7617093"/>
              <a:gd name="connsiteY7" fmla="*/ 3401259 h 5102353"/>
              <a:gd name="connsiteX8" fmla="*/ 7617093 w 7617093"/>
              <a:gd name="connsiteY8" fmla="*/ 5102353 h 5102353"/>
              <a:gd name="connsiteX9" fmla="*/ 2802339 w 7617093"/>
              <a:gd name="connsiteY9" fmla="*/ 5093975 h 5102353"/>
              <a:gd name="connsiteX10" fmla="*/ 2962359 w 7617093"/>
              <a:gd name="connsiteY10" fmla="*/ 4793529 h 5102353"/>
              <a:gd name="connsiteX11" fmla="*/ 2603130 w 7617093"/>
              <a:gd name="connsiteY11" fmla="*/ 5102139 h 5102353"/>
              <a:gd name="connsiteX12" fmla="*/ 204682 w 7617093"/>
              <a:gd name="connsiteY12" fmla="*/ 5098595 h 5102353"/>
              <a:gd name="connsiteX13" fmla="*/ 0 w 7617093"/>
              <a:gd name="connsiteY13" fmla="*/ 4781719 h 5102353"/>
              <a:gd name="connsiteX14" fmla="*/ 2079614 w 7617093"/>
              <a:gd name="connsiteY14" fmla="*/ 3112030 h 5102353"/>
              <a:gd name="connsiteX15" fmla="*/ 2081603 w 7617093"/>
              <a:gd name="connsiteY15" fmla="*/ 2988341 h 5102353"/>
              <a:gd name="connsiteX16" fmla="*/ 1363386 w 7617093"/>
              <a:gd name="connsiteY16" fmla="*/ 1096231 h 5102353"/>
              <a:gd name="connsiteX0" fmla="*/ 1363386 w 7617093"/>
              <a:gd name="connsiteY0" fmla="*/ 1096231 h 5102353"/>
              <a:gd name="connsiteX1" fmla="*/ 3079993 w 7617093"/>
              <a:gd name="connsiteY1" fmla="*/ 1541075 h 5102353"/>
              <a:gd name="connsiteX2" fmla="*/ 4602353 w 7617093"/>
              <a:gd name="connsiteY2" fmla="*/ 110513 h 5102353"/>
              <a:gd name="connsiteX3" fmla="*/ 4647086 w 7617093"/>
              <a:gd name="connsiteY3" fmla="*/ 114079 h 5102353"/>
              <a:gd name="connsiteX4" fmla="*/ 4688973 w 7617093"/>
              <a:gd name="connsiteY4" fmla="*/ 128504 h 5102353"/>
              <a:gd name="connsiteX5" fmla="*/ 4958544 w 7617093"/>
              <a:gd name="connsiteY5" fmla="*/ 1802127 h 5102353"/>
              <a:gd name="connsiteX6" fmla="*/ 6702894 w 7617093"/>
              <a:gd name="connsiteY6" fmla="*/ 1607597 h 5102353"/>
              <a:gd name="connsiteX7" fmla="*/ 5533937 w 7617093"/>
              <a:gd name="connsiteY7" fmla="*/ 3401259 h 5102353"/>
              <a:gd name="connsiteX8" fmla="*/ 7617093 w 7617093"/>
              <a:gd name="connsiteY8" fmla="*/ 5102353 h 5102353"/>
              <a:gd name="connsiteX9" fmla="*/ 2802339 w 7617093"/>
              <a:gd name="connsiteY9" fmla="*/ 5093975 h 5102353"/>
              <a:gd name="connsiteX10" fmla="*/ 2962359 w 7617093"/>
              <a:gd name="connsiteY10" fmla="*/ 4793529 h 5102353"/>
              <a:gd name="connsiteX11" fmla="*/ 2603130 w 7617093"/>
              <a:gd name="connsiteY11" fmla="*/ 5102139 h 5102353"/>
              <a:gd name="connsiteX12" fmla="*/ 204682 w 7617093"/>
              <a:gd name="connsiteY12" fmla="*/ 5098595 h 5102353"/>
              <a:gd name="connsiteX13" fmla="*/ 0 w 7617093"/>
              <a:gd name="connsiteY13" fmla="*/ 4781719 h 5102353"/>
              <a:gd name="connsiteX14" fmla="*/ 2079614 w 7617093"/>
              <a:gd name="connsiteY14" fmla="*/ 3112030 h 5102353"/>
              <a:gd name="connsiteX15" fmla="*/ 2081603 w 7617093"/>
              <a:gd name="connsiteY15" fmla="*/ 2988341 h 5102353"/>
              <a:gd name="connsiteX16" fmla="*/ 1363386 w 7617093"/>
              <a:gd name="connsiteY16" fmla="*/ 1096231 h 5102353"/>
              <a:gd name="connsiteX0" fmla="*/ 1363386 w 7617093"/>
              <a:gd name="connsiteY0" fmla="*/ 1096231 h 5102353"/>
              <a:gd name="connsiteX1" fmla="*/ 3079993 w 7617093"/>
              <a:gd name="connsiteY1" fmla="*/ 1541075 h 5102353"/>
              <a:gd name="connsiteX2" fmla="*/ 4602353 w 7617093"/>
              <a:gd name="connsiteY2" fmla="*/ 110513 h 5102353"/>
              <a:gd name="connsiteX3" fmla="*/ 4647086 w 7617093"/>
              <a:gd name="connsiteY3" fmla="*/ 114079 h 5102353"/>
              <a:gd name="connsiteX4" fmla="*/ 4688973 w 7617093"/>
              <a:gd name="connsiteY4" fmla="*/ 128504 h 5102353"/>
              <a:gd name="connsiteX5" fmla="*/ 4958544 w 7617093"/>
              <a:gd name="connsiteY5" fmla="*/ 1802127 h 5102353"/>
              <a:gd name="connsiteX6" fmla="*/ 6702894 w 7617093"/>
              <a:gd name="connsiteY6" fmla="*/ 1607597 h 5102353"/>
              <a:gd name="connsiteX7" fmla="*/ 5533937 w 7617093"/>
              <a:gd name="connsiteY7" fmla="*/ 3401259 h 5102353"/>
              <a:gd name="connsiteX8" fmla="*/ 7617093 w 7617093"/>
              <a:gd name="connsiteY8" fmla="*/ 5102353 h 5102353"/>
              <a:gd name="connsiteX9" fmla="*/ 2802339 w 7617093"/>
              <a:gd name="connsiteY9" fmla="*/ 5093975 h 5102353"/>
              <a:gd name="connsiteX10" fmla="*/ 2962359 w 7617093"/>
              <a:gd name="connsiteY10" fmla="*/ 4793529 h 5102353"/>
              <a:gd name="connsiteX11" fmla="*/ 2603130 w 7617093"/>
              <a:gd name="connsiteY11" fmla="*/ 5102139 h 5102353"/>
              <a:gd name="connsiteX12" fmla="*/ 204682 w 7617093"/>
              <a:gd name="connsiteY12" fmla="*/ 5098595 h 5102353"/>
              <a:gd name="connsiteX13" fmla="*/ 0 w 7617093"/>
              <a:gd name="connsiteY13" fmla="*/ 4781719 h 5102353"/>
              <a:gd name="connsiteX14" fmla="*/ 2079614 w 7617093"/>
              <a:gd name="connsiteY14" fmla="*/ 3112030 h 5102353"/>
              <a:gd name="connsiteX15" fmla="*/ 2081603 w 7617093"/>
              <a:gd name="connsiteY15" fmla="*/ 2988341 h 5102353"/>
              <a:gd name="connsiteX16" fmla="*/ 1363386 w 7617093"/>
              <a:gd name="connsiteY16" fmla="*/ 1096231 h 5102353"/>
              <a:gd name="connsiteX0" fmla="*/ 1363386 w 7617093"/>
              <a:gd name="connsiteY0" fmla="*/ 1096231 h 5102353"/>
              <a:gd name="connsiteX1" fmla="*/ 3079993 w 7617093"/>
              <a:gd name="connsiteY1" fmla="*/ 1541075 h 5102353"/>
              <a:gd name="connsiteX2" fmla="*/ 4602353 w 7617093"/>
              <a:gd name="connsiteY2" fmla="*/ 110513 h 5102353"/>
              <a:gd name="connsiteX3" fmla="*/ 4647086 w 7617093"/>
              <a:gd name="connsiteY3" fmla="*/ 114079 h 5102353"/>
              <a:gd name="connsiteX4" fmla="*/ 4688973 w 7617093"/>
              <a:gd name="connsiteY4" fmla="*/ 128504 h 5102353"/>
              <a:gd name="connsiteX5" fmla="*/ 4958544 w 7617093"/>
              <a:gd name="connsiteY5" fmla="*/ 1802127 h 5102353"/>
              <a:gd name="connsiteX6" fmla="*/ 6702894 w 7617093"/>
              <a:gd name="connsiteY6" fmla="*/ 1607597 h 5102353"/>
              <a:gd name="connsiteX7" fmla="*/ 5533937 w 7617093"/>
              <a:gd name="connsiteY7" fmla="*/ 3401259 h 5102353"/>
              <a:gd name="connsiteX8" fmla="*/ 7617093 w 7617093"/>
              <a:gd name="connsiteY8" fmla="*/ 5102353 h 5102353"/>
              <a:gd name="connsiteX9" fmla="*/ 2802339 w 7617093"/>
              <a:gd name="connsiteY9" fmla="*/ 5093975 h 5102353"/>
              <a:gd name="connsiteX10" fmla="*/ 2962359 w 7617093"/>
              <a:gd name="connsiteY10" fmla="*/ 4793529 h 5102353"/>
              <a:gd name="connsiteX11" fmla="*/ 2603130 w 7617093"/>
              <a:gd name="connsiteY11" fmla="*/ 5102139 h 5102353"/>
              <a:gd name="connsiteX12" fmla="*/ 204682 w 7617093"/>
              <a:gd name="connsiteY12" fmla="*/ 5098595 h 5102353"/>
              <a:gd name="connsiteX13" fmla="*/ 0 w 7617093"/>
              <a:gd name="connsiteY13" fmla="*/ 4781719 h 5102353"/>
              <a:gd name="connsiteX14" fmla="*/ 2079614 w 7617093"/>
              <a:gd name="connsiteY14" fmla="*/ 3112030 h 5102353"/>
              <a:gd name="connsiteX15" fmla="*/ 2081603 w 7617093"/>
              <a:gd name="connsiteY15" fmla="*/ 2988341 h 5102353"/>
              <a:gd name="connsiteX16" fmla="*/ 1363386 w 7617093"/>
              <a:gd name="connsiteY16" fmla="*/ 1096231 h 5102353"/>
              <a:gd name="connsiteX0" fmla="*/ 1363386 w 7617093"/>
              <a:gd name="connsiteY0" fmla="*/ 1096231 h 5102353"/>
              <a:gd name="connsiteX1" fmla="*/ 3079993 w 7617093"/>
              <a:gd name="connsiteY1" fmla="*/ 1541075 h 5102353"/>
              <a:gd name="connsiteX2" fmla="*/ 4602353 w 7617093"/>
              <a:gd name="connsiteY2" fmla="*/ 110513 h 5102353"/>
              <a:gd name="connsiteX3" fmla="*/ 4647086 w 7617093"/>
              <a:gd name="connsiteY3" fmla="*/ 114079 h 5102353"/>
              <a:gd name="connsiteX4" fmla="*/ 4688973 w 7617093"/>
              <a:gd name="connsiteY4" fmla="*/ 128504 h 5102353"/>
              <a:gd name="connsiteX5" fmla="*/ 4958544 w 7617093"/>
              <a:gd name="connsiteY5" fmla="*/ 1802127 h 5102353"/>
              <a:gd name="connsiteX6" fmla="*/ 6702894 w 7617093"/>
              <a:gd name="connsiteY6" fmla="*/ 1607597 h 5102353"/>
              <a:gd name="connsiteX7" fmla="*/ 5533937 w 7617093"/>
              <a:gd name="connsiteY7" fmla="*/ 3401259 h 5102353"/>
              <a:gd name="connsiteX8" fmla="*/ 7617093 w 7617093"/>
              <a:gd name="connsiteY8" fmla="*/ 5102353 h 5102353"/>
              <a:gd name="connsiteX9" fmla="*/ 2802339 w 7617093"/>
              <a:gd name="connsiteY9" fmla="*/ 5093975 h 5102353"/>
              <a:gd name="connsiteX10" fmla="*/ 2962359 w 7617093"/>
              <a:gd name="connsiteY10" fmla="*/ 4793529 h 5102353"/>
              <a:gd name="connsiteX11" fmla="*/ 2603130 w 7617093"/>
              <a:gd name="connsiteY11" fmla="*/ 5102139 h 5102353"/>
              <a:gd name="connsiteX12" fmla="*/ 204682 w 7617093"/>
              <a:gd name="connsiteY12" fmla="*/ 5098595 h 5102353"/>
              <a:gd name="connsiteX13" fmla="*/ 0 w 7617093"/>
              <a:gd name="connsiteY13" fmla="*/ 4781719 h 5102353"/>
              <a:gd name="connsiteX14" fmla="*/ 2079614 w 7617093"/>
              <a:gd name="connsiteY14" fmla="*/ 3112030 h 5102353"/>
              <a:gd name="connsiteX15" fmla="*/ 2081603 w 7617093"/>
              <a:gd name="connsiteY15" fmla="*/ 2988341 h 5102353"/>
              <a:gd name="connsiteX16" fmla="*/ 1363386 w 7617093"/>
              <a:gd name="connsiteY16" fmla="*/ 1096231 h 5102353"/>
              <a:gd name="connsiteX0" fmla="*/ 1363386 w 7617093"/>
              <a:gd name="connsiteY0" fmla="*/ 1096231 h 5102353"/>
              <a:gd name="connsiteX1" fmla="*/ 3079993 w 7617093"/>
              <a:gd name="connsiteY1" fmla="*/ 1541075 h 5102353"/>
              <a:gd name="connsiteX2" fmla="*/ 4602353 w 7617093"/>
              <a:gd name="connsiteY2" fmla="*/ 110513 h 5102353"/>
              <a:gd name="connsiteX3" fmla="*/ 4647086 w 7617093"/>
              <a:gd name="connsiteY3" fmla="*/ 114079 h 5102353"/>
              <a:gd name="connsiteX4" fmla="*/ 4688973 w 7617093"/>
              <a:gd name="connsiteY4" fmla="*/ 128504 h 5102353"/>
              <a:gd name="connsiteX5" fmla="*/ 4958544 w 7617093"/>
              <a:gd name="connsiteY5" fmla="*/ 1802127 h 5102353"/>
              <a:gd name="connsiteX6" fmla="*/ 6702894 w 7617093"/>
              <a:gd name="connsiteY6" fmla="*/ 1607597 h 5102353"/>
              <a:gd name="connsiteX7" fmla="*/ 5533937 w 7617093"/>
              <a:gd name="connsiteY7" fmla="*/ 3401259 h 5102353"/>
              <a:gd name="connsiteX8" fmla="*/ 7617093 w 7617093"/>
              <a:gd name="connsiteY8" fmla="*/ 5102353 h 5102353"/>
              <a:gd name="connsiteX9" fmla="*/ 2802339 w 7617093"/>
              <a:gd name="connsiteY9" fmla="*/ 5093975 h 5102353"/>
              <a:gd name="connsiteX10" fmla="*/ 2962359 w 7617093"/>
              <a:gd name="connsiteY10" fmla="*/ 4793529 h 5102353"/>
              <a:gd name="connsiteX11" fmla="*/ 2603130 w 7617093"/>
              <a:gd name="connsiteY11" fmla="*/ 5102139 h 5102353"/>
              <a:gd name="connsiteX12" fmla="*/ 204682 w 7617093"/>
              <a:gd name="connsiteY12" fmla="*/ 5098595 h 5102353"/>
              <a:gd name="connsiteX13" fmla="*/ 0 w 7617093"/>
              <a:gd name="connsiteY13" fmla="*/ 4781719 h 5102353"/>
              <a:gd name="connsiteX14" fmla="*/ 2079614 w 7617093"/>
              <a:gd name="connsiteY14" fmla="*/ 3112030 h 5102353"/>
              <a:gd name="connsiteX15" fmla="*/ 2081603 w 7617093"/>
              <a:gd name="connsiteY15" fmla="*/ 2988341 h 5102353"/>
              <a:gd name="connsiteX16" fmla="*/ 1363386 w 7617093"/>
              <a:gd name="connsiteY16" fmla="*/ 1096231 h 5102353"/>
              <a:gd name="connsiteX0" fmla="*/ 1363386 w 7617093"/>
              <a:gd name="connsiteY0" fmla="*/ 1096231 h 5102353"/>
              <a:gd name="connsiteX1" fmla="*/ 3079993 w 7617093"/>
              <a:gd name="connsiteY1" fmla="*/ 1541075 h 5102353"/>
              <a:gd name="connsiteX2" fmla="*/ 4602353 w 7617093"/>
              <a:gd name="connsiteY2" fmla="*/ 110513 h 5102353"/>
              <a:gd name="connsiteX3" fmla="*/ 4647086 w 7617093"/>
              <a:gd name="connsiteY3" fmla="*/ 114079 h 5102353"/>
              <a:gd name="connsiteX4" fmla="*/ 4688973 w 7617093"/>
              <a:gd name="connsiteY4" fmla="*/ 128504 h 5102353"/>
              <a:gd name="connsiteX5" fmla="*/ 4958544 w 7617093"/>
              <a:gd name="connsiteY5" fmla="*/ 1802127 h 5102353"/>
              <a:gd name="connsiteX6" fmla="*/ 6702894 w 7617093"/>
              <a:gd name="connsiteY6" fmla="*/ 1607597 h 5102353"/>
              <a:gd name="connsiteX7" fmla="*/ 5533937 w 7617093"/>
              <a:gd name="connsiteY7" fmla="*/ 3401259 h 5102353"/>
              <a:gd name="connsiteX8" fmla="*/ 7617093 w 7617093"/>
              <a:gd name="connsiteY8" fmla="*/ 5102353 h 5102353"/>
              <a:gd name="connsiteX9" fmla="*/ 2802339 w 7617093"/>
              <a:gd name="connsiteY9" fmla="*/ 5093975 h 5102353"/>
              <a:gd name="connsiteX10" fmla="*/ 2962359 w 7617093"/>
              <a:gd name="connsiteY10" fmla="*/ 4793529 h 5102353"/>
              <a:gd name="connsiteX11" fmla="*/ 2603130 w 7617093"/>
              <a:gd name="connsiteY11" fmla="*/ 5102139 h 5102353"/>
              <a:gd name="connsiteX12" fmla="*/ 204682 w 7617093"/>
              <a:gd name="connsiteY12" fmla="*/ 5098595 h 5102353"/>
              <a:gd name="connsiteX13" fmla="*/ 0 w 7617093"/>
              <a:gd name="connsiteY13" fmla="*/ 4781719 h 5102353"/>
              <a:gd name="connsiteX14" fmla="*/ 2079614 w 7617093"/>
              <a:gd name="connsiteY14" fmla="*/ 3112030 h 5102353"/>
              <a:gd name="connsiteX15" fmla="*/ 2081603 w 7617093"/>
              <a:gd name="connsiteY15" fmla="*/ 2988341 h 5102353"/>
              <a:gd name="connsiteX16" fmla="*/ 1363386 w 7617093"/>
              <a:gd name="connsiteY16" fmla="*/ 1096231 h 5102353"/>
              <a:gd name="connsiteX0" fmla="*/ 1363386 w 7617093"/>
              <a:gd name="connsiteY0" fmla="*/ 1170754 h 5176876"/>
              <a:gd name="connsiteX1" fmla="*/ 3079993 w 7617093"/>
              <a:gd name="connsiteY1" fmla="*/ 1615598 h 5176876"/>
              <a:gd name="connsiteX2" fmla="*/ 4602353 w 7617093"/>
              <a:gd name="connsiteY2" fmla="*/ 185036 h 5176876"/>
              <a:gd name="connsiteX3" fmla="*/ 4688973 w 7617093"/>
              <a:gd name="connsiteY3" fmla="*/ 203027 h 5176876"/>
              <a:gd name="connsiteX4" fmla="*/ 4958544 w 7617093"/>
              <a:gd name="connsiteY4" fmla="*/ 1876650 h 5176876"/>
              <a:gd name="connsiteX5" fmla="*/ 6702894 w 7617093"/>
              <a:gd name="connsiteY5" fmla="*/ 1682120 h 5176876"/>
              <a:gd name="connsiteX6" fmla="*/ 5533937 w 7617093"/>
              <a:gd name="connsiteY6" fmla="*/ 3475782 h 5176876"/>
              <a:gd name="connsiteX7" fmla="*/ 7617093 w 7617093"/>
              <a:gd name="connsiteY7" fmla="*/ 5176876 h 5176876"/>
              <a:gd name="connsiteX8" fmla="*/ 2802339 w 7617093"/>
              <a:gd name="connsiteY8" fmla="*/ 5168498 h 5176876"/>
              <a:gd name="connsiteX9" fmla="*/ 2962359 w 7617093"/>
              <a:gd name="connsiteY9" fmla="*/ 4868052 h 5176876"/>
              <a:gd name="connsiteX10" fmla="*/ 2603130 w 7617093"/>
              <a:gd name="connsiteY10" fmla="*/ 5176662 h 5176876"/>
              <a:gd name="connsiteX11" fmla="*/ 204682 w 7617093"/>
              <a:gd name="connsiteY11" fmla="*/ 5173118 h 5176876"/>
              <a:gd name="connsiteX12" fmla="*/ 0 w 7617093"/>
              <a:gd name="connsiteY12" fmla="*/ 4856242 h 5176876"/>
              <a:gd name="connsiteX13" fmla="*/ 2079614 w 7617093"/>
              <a:gd name="connsiteY13" fmla="*/ 3186553 h 5176876"/>
              <a:gd name="connsiteX14" fmla="*/ 2081603 w 7617093"/>
              <a:gd name="connsiteY14" fmla="*/ 3062864 h 5176876"/>
              <a:gd name="connsiteX15" fmla="*/ 1363386 w 7617093"/>
              <a:gd name="connsiteY15" fmla="*/ 1170754 h 5176876"/>
              <a:gd name="connsiteX0" fmla="*/ 1363386 w 7617093"/>
              <a:gd name="connsiteY0" fmla="*/ 1170754 h 5176876"/>
              <a:gd name="connsiteX1" fmla="*/ 3079993 w 7617093"/>
              <a:gd name="connsiteY1" fmla="*/ 1615598 h 5176876"/>
              <a:gd name="connsiteX2" fmla="*/ 4602353 w 7617093"/>
              <a:gd name="connsiteY2" fmla="*/ 185036 h 5176876"/>
              <a:gd name="connsiteX3" fmla="*/ 4688973 w 7617093"/>
              <a:gd name="connsiteY3" fmla="*/ 203027 h 5176876"/>
              <a:gd name="connsiteX4" fmla="*/ 4958544 w 7617093"/>
              <a:gd name="connsiteY4" fmla="*/ 1876650 h 5176876"/>
              <a:gd name="connsiteX5" fmla="*/ 6702894 w 7617093"/>
              <a:gd name="connsiteY5" fmla="*/ 1682120 h 5176876"/>
              <a:gd name="connsiteX6" fmla="*/ 5533937 w 7617093"/>
              <a:gd name="connsiteY6" fmla="*/ 3475782 h 5176876"/>
              <a:gd name="connsiteX7" fmla="*/ 7617093 w 7617093"/>
              <a:gd name="connsiteY7" fmla="*/ 5176876 h 5176876"/>
              <a:gd name="connsiteX8" fmla="*/ 2802339 w 7617093"/>
              <a:gd name="connsiteY8" fmla="*/ 5168498 h 5176876"/>
              <a:gd name="connsiteX9" fmla="*/ 2962359 w 7617093"/>
              <a:gd name="connsiteY9" fmla="*/ 4868052 h 5176876"/>
              <a:gd name="connsiteX10" fmla="*/ 2603130 w 7617093"/>
              <a:gd name="connsiteY10" fmla="*/ 5176662 h 5176876"/>
              <a:gd name="connsiteX11" fmla="*/ 204682 w 7617093"/>
              <a:gd name="connsiteY11" fmla="*/ 5173118 h 5176876"/>
              <a:gd name="connsiteX12" fmla="*/ 0 w 7617093"/>
              <a:gd name="connsiteY12" fmla="*/ 4856242 h 5176876"/>
              <a:gd name="connsiteX13" fmla="*/ 2079614 w 7617093"/>
              <a:gd name="connsiteY13" fmla="*/ 3186553 h 5176876"/>
              <a:gd name="connsiteX14" fmla="*/ 2081603 w 7617093"/>
              <a:gd name="connsiteY14" fmla="*/ 3062864 h 5176876"/>
              <a:gd name="connsiteX15" fmla="*/ 1363386 w 7617093"/>
              <a:gd name="connsiteY15" fmla="*/ 1170754 h 5176876"/>
              <a:gd name="connsiteX0" fmla="*/ 1363386 w 7617093"/>
              <a:gd name="connsiteY0" fmla="*/ 1170754 h 5176876"/>
              <a:gd name="connsiteX1" fmla="*/ 3079993 w 7617093"/>
              <a:gd name="connsiteY1" fmla="*/ 1615598 h 5176876"/>
              <a:gd name="connsiteX2" fmla="*/ 4602353 w 7617093"/>
              <a:gd name="connsiteY2" fmla="*/ 185036 h 5176876"/>
              <a:gd name="connsiteX3" fmla="*/ 4688973 w 7617093"/>
              <a:gd name="connsiteY3" fmla="*/ 203027 h 5176876"/>
              <a:gd name="connsiteX4" fmla="*/ 4958544 w 7617093"/>
              <a:gd name="connsiteY4" fmla="*/ 1876650 h 5176876"/>
              <a:gd name="connsiteX5" fmla="*/ 6702894 w 7617093"/>
              <a:gd name="connsiteY5" fmla="*/ 1682120 h 5176876"/>
              <a:gd name="connsiteX6" fmla="*/ 5533937 w 7617093"/>
              <a:gd name="connsiteY6" fmla="*/ 3475782 h 5176876"/>
              <a:gd name="connsiteX7" fmla="*/ 7617093 w 7617093"/>
              <a:gd name="connsiteY7" fmla="*/ 5176876 h 5176876"/>
              <a:gd name="connsiteX8" fmla="*/ 2802339 w 7617093"/>
              <a:gd name="connsiteY8" fmla="*/ 5168498 h 5176876"/>
              <a:gd name="connsiteX9" fmla="*/ 2962359 w 7617093"/>
              <a:gd name="connsiteY9" fmla="*/ 4868052 h 5176876"/>
              <a:gd name="connsiteX10" fmla="*/ 2603130 w 7617093"/>
              <a:gd name="connsiteY10" fmla="*/ 5176662 h 5176876"/>
              <a:gd name="connsiteX11" fmla="*/ 204682 w 7617093"/>
              <a:gd name="connsiteY11" fmla="*/ 5173118 h 5176876"/>
              <a:gd name="connsiteX12" fmla="*/ 0 w 7617093"/>
              <a:gd name="connsiteY12" fmla="*/ 4856242 h 5176876"/>
              <a:gd name="connsiteX13" fmla="*/ 2079614 w 7617093"/>
              <a:gd name="connsiteY13" fmla="*/ 3186553 h 5176876"/>
              <a:gd name="connsiteX14" fmla="*/ 2081603 w 7617093"/>
              <a:gd name="connsiteY14" fmla="*/ 3062864 h 5176876"/>
              <a:gd name="connsiteX15" fmla="*/ 1363386 w 7617093"/>
              <a:gd name="connsiteY15" fmla="*/ 1170754 h 5176876"/>
              <a:gd name="connsiteX0" fmla="*/ 1363386 w 7617093"/>
              <a:gd name="connsiteY0" fmla="*/ 1091371 h 5097493"/>
              <a:gd name="connsiteX1" fmla="*/ 3079993 w 7617093"/>
              <a:gd name="connsiteY1" fmla="*/ 1536215 h 5097493"/>
              <a:gd name="connsiteX2" fmla="*/ 4602353 w 7617093"/>
              <a:gd name="connsiteY2" fmla="*/ 105653 h 5097493"/>
              <a:gd name="connsiteX3" fmla="*/ 4688973 w 7617093"/>
              <a:gd name="connsiteY3" fmla="*/ 123644 h 5097493"/>
              <a:gd name="connsiteX4" fmla="*/ 4958544 w 7617093"/>
              <a:gd name="connsiteY4" fmla="*/ 1797267 h 5097493"/>
              <a:gd name="connsiteX5" fmla="*/ 6702894 w 7617093"/>
              <a:gd name="connsiteY5" fmla="*/ 1602737 h 5097493"/>
              <a:gd name="connsiteX6" fmla="*/ 5533937 w 7617093"/>
              <a:gd name="connsiteY6" fmla="*/ 3396399 h 5097493"/>
              <a:gd name="connsiteX7" fmla="*/ 7617093 w 7617093"/>
              <a:gd name="connsiteY7" fmla="*/ 5097493 h 5097493"/>
              <a:gd name="connsiteX8" fmla="*/ 2802339 w 7617093"/>
              <a:gd name="connsiteY8" fmla="*/ 5089115 h 5097493"/>
              <a:gd name="connsiteX9" fmla="*/ 2962359 w 7617093"/>
              <a:gd name="connsiteY9" fmla="*/ 4788669 h 5097493"/>
              <a:gd name="connsiteX10" fmla="*/ 2603130 w 7617093"/>
              <a:gd name="connsiteY10" fmla="*/ 5097279 h 5097493"/>
              <a:gd name="connsiteX11" fmla="*/ 204682 w 7617093"/>
              <a:gd name="connsiteY11" fmla="*/ 5093735 h 5097493"/>
              <a:gd name="connsiteX12" fmla="*/ 0 w 7617093"/>
              <a:gd name="connsiteY12" fmla="*/ 4776859 h 5097493"/>
              <a:gd name="connsiteX13" fmla="*/ 2079614 w 7617093"/>
              <a:gd name="connsiteY13" fmla="*/ 3107170 h 5097493"/>
              <a:gd name="connsiteX14" fmla="*/ 2081603 w 7617093"/>
              <a:gd name="connsiteY14" fmla="*/ 2983481 h 5097493"/>
              <a:gd name="connsiteX15" fmla="*/ 1363386 w 7617093"/>
              <a:gd name="connsiteY15" fmla="*/ 1091371 h 5097493"/>
              <a:gd name="connsiteX0" fmla="*/ 1363386 w 7617093"/>
              <a:gd name="connsiteY0" fmla="*/ 985718 h 4991840"/>
              <a:gd name="connsiteX1" fmla="*/ 3079993 w 7617093"/>
              <a:gd name="connsiteY1" fmla="*/ 1430562 h 4991840"/>
              <a:gd name="connsiteX2" fmla="*/ 4602353 w 7617093"/>
              <a:gd name="connsiteY2" fmla="*/ 0 h 4991840"/>
              <a:gd name="connsiteX3" fmla="*/ 4688973 w 7617093"/>
              <a:gd name="connsiteY3" fmla="*/ 17991 h 4991840"/>
              <a:gd name="connsiteX4" fmla="*/ 4958544 w 7617093"/>
              <a:gd name="connsiteY4" fmla="*/ 1691614 h 4991840"/>
              <a:gd name="connsiteX5" fmla="*/ 6702894 w 7617093"/>
              <a:gd name="connsiteY5" fmla="*/ 1497084 h 4991840"/>
              <a:gd name="connsiteX6" fmla="*/ 5533937 w 7617093"/>
              <a:gd name="connsiteY6" fmla="*/ 3290746 h 4991840"/>
              <a:gd name="connsiteX7" fmla="*/ 7617093 w 7617093"/>
              <a:gd name="connsiteY7" fmla="*/ 4991840 h 4991840"/>
              <a:gd name="connsiteX8" fmla="*/ 2802339 w 7617093"/>
              <a:gd name="connsiteY8" fmla="*/ 4983462 h 4991840"/>
              <a:gd name="connsiteX9" fmla="*/ 2962359 w 7617093"/>
              <a:gd name="connsiteY9" fmla="*/ 4683016 h 4991840"/>
              <a:gd name="connsiteX10" fmla="*/ 2603130 w 7617093"/>
              <a:gd name="connsiteY10" fmla="*/ 4991626 h 4991840"/>
              <a:gd name="connsiteX11" fmla="*/ 204682 w 7617093"/>
              <a:gd name="connsiteY11" fmla="*/ 4988082 h 4991840"/>
              <a:gd name="connsiteX12" fmla="*/ 0 w 7617093"/>
              <a:gd name="connsiteY12" fmla="*/ 4671206 h 4991840"/>
              <a:gd name="connsiteX13" fmla="*/ 2079614 w 7617093"/>
              <a:gd name="connsiteY13" fmla="*/ 3001517 h 4991840"/>
              <a:gd name="connsiteX14" fmla="*/ 2081603 w 7617093"/>
              <a:gd name="connsiteY14" fmla="*/ 2877828 h 4991840"/>
              <a:gd name="connsiteX15" fmla="*/ 1363386 w 7617093"/>
              <a:gd name="connsiteY15" fmla="*/ 985718 h 4991840"/>
              <a:gd name="connsiteX0" fmla="*/ 1363386 w 7617093"/>
              <a:gd name="connsiteY0" fmla="*/ 985718 h 4991840"/>
              <a:gd name="connsiteX1" fmla="*/ 3079993 w 7617093"/>
              <a:gd name="connsiteY1" fmla="*/ 1430562 h 4991840"/>
              <a:gd name="connsiteX2" fmla="*/ 4602353 w 7617093"/>
              <a:gd name="connsiteY2" fmla="*/ 0 h 4991840"/>
              <a:gd name="connsiteX3" fmla="*/ 4688973 w 7617093"/>
              <a:gd name="connsiteY3" fmla="*/ 27667 h 4991840"/>
              <a:gd name="connsiteX4" fmla="*/ 4958544 w 7617093"/>
              <a:gd name="connsiteY4" fmla="*/ 1691614 h 4991840"/>
              <a:gd name="connsiteX5" fmla="*/ 6702894 w 7617093"/>
              <a:gd name="connsiteY5" fmla="*/ 1497084 h 4991840"/>
              <a:gd name="connsiteX6" fmla="*/ 5533937 w 7617093"/>
              <a:gd name="connsiteY6" fmla="*/ 3290746 h 4991840"/>
              <a:gd name="connsiteX7" fmla="*/ 7617093 w 7617093"/>
              <a:gd name="connsiteY7" fmla="*/ 4991840 h 4991840"/>
              <a:gd name="connsiteX8" fmla="*/ 2802339 w 7617093"/>
              <a:gd name="connsiteY8" fmla="*/ 4983462 h 4991840"/>
              <a:gd name="connsiteX9" fmla="*/ 2962359 w 7617093"/>
              <a:gd name="connsiteY9" fmla="*/ 4683016 h 4991840"/>
              <a:gd name="connsiteX10" fmla="*/ 2603130 w 7617093"/>
              <a:gd name="connsiteY10" fmla="*/ 4991626 h 4991840"/>
              <a:gd name="connsiteX11" fmla="*/ 204682 w 7617093"/>
              <a:gd name="connsiteY11" fmla="*/ 4988082 h 4991840"/>
              <a:gd name="connsiteX12" fmla="*/ 0 w 7617093"/>
              <a:gd name="connsiteY12" fmla="*/ 4671206 h 4991840"/>
              <a:gd name="connsiteX13" fmla="*/ 2079614 w 7617093"/>
              <a:gd name="connsiteY13" fmla="*/ 3001517 h 4991840"/>
              <a:gd name="connsiteX14" fmla="*/ 2081603 w 7617093"/>
              <a:gd name="connsiteY14" fmla="*/ 2877828 h 4991840"/>
              <a:gd name="connsiteX15" fmla="*/ 1363386 w 7617093"/>
              <a:gd name="connsiteY15" fmla="*/ 985718 h 4991840"/>
              <a:gd name="connsiteX0" fmla="*/ 1363386 w 7617093"/>
              <a:gd name="connsiteY0" fmla="*/ 985718 h 4991840"/>
              <a:gd name="connsiteX1" fmla="*/ 3079993 w 7617093"/>
              <a:gd name="connsiteY1" fmla="*/ 1430562 h 4991840"/>
              <a:gd name="connsiteX2" fmla="*/ 4602353 w 7617093"/>
              <a:gd name="connsiteY2" fmla="*/ 0 h 4991840"/>
              <a:gd name="connsiteX3" fmla="*/ 4688973 w 7617093"/>
              <a:gd name="connsiteY3" fmla="*/ 27667 h 4991840"/>
              <a:gd name="connsiteX4" fmla="*/ 4958544 w 7617093"/>
              <a:gd name="connsiteY4" fmla="*/ 1691614 h 4991840"/>
              <a:gd name="connsiteX5" fmla="*/ 6702894 w 7617093"/>
              <a:gd name="connsiteY5" fmla="*/ 1497084 h 4991840"/>
              <a:gd name="connsiteX6" fmla="*/ 5533937 w 7617093"/>
              <a:gd name="connsiteY6" fmla="*/ 3290746 h 4991840"/>
              <a:gd name="connsiteX7" fmla="*/ 7617093 w 7617093"/>
              <a:gd name="connsiteY7" fmla="*/ 4991840 h 4991840"/>
              <a:gd name="connsiteX8" fmla="*/ 2802339 w 7617093"/>
              <a:gd name="connsiteY8" fmla="*/ 4983462 h 4991840"/>
              <a:gd name="connsiteX9" fmla="*/ 2962359 w 7617093"/>
              <a:gd name="connsiteY9" fmla="*/ 4683016 h 4991840"/>
              <a:gd name="connsiteX10" fmla="*/ 2603130 w 7617093"/>
              <a:gd name="connsiteY10" fmla="*/ 4991626 h 4991840"/>
              <a:gd name="connsiteX11" fmla="*/ 204682 w 7617093"/>
              <a:gd name="connsiteY11" fmla="*/ 4988082 h 4991840"/>
              <a:gd name="connsiteX12" fmla="*/ 0 w 7617093"/>
              <a:gd name="connsiteY12" fmla="*/ 4671206 h 4991840"/>
              <a:gd name="connsiteX13" fmla="*/ 2079614 w 7617093"/>
              <a:gd name="connsiteY13" fmla="*/ 3001517 h 4991840"/>
              <a:gd name="connsiteX14" fmla="*/ 2081603 w 7617093"/>
              <a:gd name="connsiteY14" fmla="*/ 2877828 h 4991840"/>
              <a:gd name="connsiteX15" fmla="*/ 1363386 w 7617093"/>
              <a:gd name="connsiteY15" fmla="*/ 985718 h 4991840"/>
              <a:gd name="connsiteX0" fmla="*/ 1363386 w 7617093"/>
              <a:gd name="connsiteY0" fmla="*/ 985718 h 4991840"/>
              <a:gd name="connsiteX1" fmla="*/ 3079993 w 7617093"/>
              <a:gd name="connsiteY1" fmla="*/ 1430562 h 4991840"/>
              <a:gd name="connsiteX2" fmla="*/ 4602353 w 7617093"/>
              <a:gd name="connsiteY2" fmla="*/ 0 h 4991840"/>
              <a:gd name="connsiteX3" fmla="*/ 4688973 w 7617093"/>
              <a:gd name="connsiteY3" fmla="*/ 27667 h 4991840"/>
              <a:gd name="connsiteX4" fmla="*/ 4958544 w 7617093"/>
              <a:gd name="connsiteY4" fmla="*/ 1691614 h 4991840"/>
              <a:gd name="connsiteX5" fmla="*/ 6702894 w 7617093"/>
              <a:gd name="connsiteY5" fmla="*/ 1497084 h 4991840"/>
              <a:gd name="connsiteX6" fmla="*/ 5533937 w 7617093"/>
              <a:gd name="connsiteY6" fmla="*/ 3290746 h 4991840"/>
              <a:gd name="connsiteX7" fmla="*/ 7617093 w 7617093"/>
              <a:gd name="connsiteY7" fmla="*/ 4991840 h 4991840"/>
              <a:gd name="connsiteX8" fmla="*/ 2802339 w 7617093"/>
              <a:gd name="connsiteY8" fmla="*/ 4983462 h 4991840"/>
              <a:gd name="connsiteX9" fmla="*/ 2962359 w 7617093"/>
              <a:gd name="connsiteY9" fmla="*/ 4683016 h 4991840"/>
              <a:gd name="connsiteX10" fmla="*/ 2603130 w 7617093"/>
              <a:gd name="connsiteY10" fmla="*/ 4991626 h 4991840"/>
              <a:gd name="connsiteX11" fmla="*/ 204682 w 7617093"/>
              <a:gd name="connsiteY11" fmla="*/ 4988082 h 4991840"/>
              <a:gd name="connsiteX12" fmla="*/ 0 w 7617093"/>
              <a:gd name="connsiteY12" fmla="*/ 4671206 h 4991840"/>
              <a:gd name="connsiteX13" fmla="*/ 2079614 w 7617093"/>
              <a:gd name="connsiteY13" fmla="*/ 3001517 h 4991840"/>
              <a:gd name="connsiteX14" fmla="*/ 2081603 w 7617093"/>
              <a:gd name="connsiteY14" fmla="*/ 2877828 h 4991840"/>
              <a:gd name="connsiteX15" fmla="*/ 1363386 w 7617093"/>
              <a:gd name="connsiteY15" fmla="*/ 985718 h 4991840"/>
              <a:gd name="connsiteX0" fmla="*/ 1363386 w 7617093"/>
              <a:gd name="connsiteY0" fmla="*/ 985718 h 4991840"/>
              <a:gd name="connsiteX1" fmla="*/ 3079993 w 7617093"/>
              <a:gd name="connsiteY1" fmla="*/ 1430562 h 4991840"/>
              <a:gd name="connsiteX2" fmla="*/ 4602353 w 7617093"/>
              <a:gd name="connsiteY2" fmla="*/ 0 h 4991840"/>
              <a:gd name="connsiteX3" fmla="*/ 4696347 w 7617093"/>
              <a:gd name="connsiteY3" fmla="*/ 27667 h 4991840"/>
              <a:gd name="connsiteX4" fmla="*/ 4958544 w 7617093"/>
              <a:gd name="connsiteY4" fmla="*/ 1691614 h 4991840"/>
              <a:gd name="connsiteX5" fmla="*/ 6702894 w 7617093"/>
              <a:gd name="connsiteY5" fmla="*/ 1497084 h 4991840"/>
              <a:gd name="connsiteX6" fmla="*/ 5533937 w 7617093"/>
              <a:gd name="connsiteY6" fmla="*/ 3290746 h 4991840"/>
              <a:gd name="connsiteX7" fmla="*/ 7617093 w 7617093"/>
              <a:gd name="connsiteY7" fmla="*/ 4991840 h 4991840"/>
              <a:gd name="connsiteX8" fmla="*/ 2802339 w 7617093"/>
              <a:gd name="connsiteY8" fmla="*/ 4983462 h 4991840"/>
              <a:gd name="connsiteX9" fmla="*/ 2962359 w 7617093"/>
              <a:gd name="connsiteY9" fmla="*/ 4683016 h 4991840"/>
              <a:gd name="connsiteX10" fmla="*/ 2603130 w 7617093"/>
              <a:gd name="connsiteY10" fmla="*/ 4991626 h 4991840"/>
              <a:gd name="connsiteX11" fmla="*/ 204682 w 7617093"/>
              <a:gd name="connsiteY11" fmla="*/ 4988082 h 4991840"/>
              <a:gd name="connsiteX12" fmla="*/ 0 w 7617093"/>
              <a:gd name="connsiteY12" fmla="*/ 4671206 h 4991840"/>
              <a:gd name="connsiteX13" fmla="*/ 2079614 w 7617093"/>
              <a:gd name="connsiteY13" fmla="*/ 3001517 h 4991840"/>
              <a:gd name="connsiteX14" fmla="*/ 2081603 w 7617093"/>
              <a:gd name="connsiteY14" fmla="*/ 2877828 h 4991840"/>
              <a:gd name="connsiteX15" fmla="*/ 1363386 w 7617093"/>
              <a:gd name="connsiteY15" fmla="*/ 985718 h 4991840"/>
              <a:gd name="connsiteX0" fmla="*/ 1363386 w 7617093"/>
              <a:gd name="connsiteY0" fmla="*/ 985718 h 4991840"/>
              <a:gd name="connsiteX1" fmla="*/ 3079993 w 7617093"/>
              <a:gd name="connsiteY1" fmla="*/ 1430562 h 4991840"/>
              <a:gd name="connsiteX2" fmla="*/ 4602353 w 7617093"/>
              <a:gd name="connsiteY2" fmla="*/ 0 h 4991840"/>
              <a:gd name="connsiteX3" fmla="*/ 4696347 w 7617093"/>
              <a:gd name="connsiteY3" fmla="*/ 27667 h 4991840"/>
              <a:gd name="connsiteX4" fmla="*/ 4958544 w 7617093"/>
              <a:gd name="connsiteY4" fmla="*/ 1691614 h 4991840"/>
              <a:gd name="connsiteX5" fmla="*/ 6702894 w 7617093"/>
              <a:gd name="connsiteY5" fmla="*/ 1497084 h 4991840"/>
              <a:gd name="connsiteX6" fmla="*/ 5533937 w 7617093"/>
              <a:gd name="connsiteY6" fmla="*/ 3290746 h 4991840"/>
              <a:gd name="connsiteX7" fmla="*/ 7617093 w 7617093"/>
              <a:gd name="connsiteY7" fmla="*/ 4991840 h 4991840"/>
              <a:gd name="connsiteX8" fmla="*/ 2802339 w 7617093"/>
              <a:gd name="connsiteY8" fmla="*/ 4983462 h 4991840"/>
              <a:gd name="connsiteX9" fmla="*/ 2962359 w 7617093"/>
              <a:gd name="connsiteY9" fmla="*/ 4683016 h 4991840"/>
              <a:gd name="connsiteX10" fmla="*/ 2603130 w 7617093"/>
              <a:gd name="connsiteY10" fmla="*/ 4991626 h 4991840"/>
              <a:gd name="connsiteX11" fmla="*/ 204682 w 7617093"/>
              <a:gd name="connsiteY11" fmla="*/ 4988082 h 4991840"/>
              <a:gd name="connsiteX12" fmla="*/ 0 w 7617093"/>
              <a:gd name="connsiteY12" fmla="*/ 4671206 h 4991840"/>
              <a:gd name="connsiteX13" fmla="*/ 2079614 w 7617093"/>
              <a:gd name="connsiteY13" fmla="*/ 3001517 h 4991840"/>
              <a:gd name="connsiteX14" fmla="*/ 2081603 w 7617093"/>
              <a:gd name="connsiteY14" fmla="*/ 2877828 h 4991840"/>
              <a:gd name="connsiteX15" fmla="*/ 1363386 w 7617093"/>
              <a:gd name="connsiteY15" fmla="*/ 985718 h 4991840"/>
              <a:gd name="connsiteX0" fmla="*/ 1363386 w 7617093"/>
              <a:gd name="connsiteY0" fmla="*/ 985718 h 4991840"/>
              <a:gd name="connsiteX1" fmla="*/ 3079993 w 7617093"/>
              <a:gd name="connsiteY1" fmla="*/ 1430562 h 4991840"/>
              <a:gd name="connsiteX2" fmla="*/ 4602353 w 7617093"/>
              <a:gd name="connsiteY2" fmla="*/ 0 h 4991840"/>
              <a:gd name="connsiteX3" fmla="*/ 4696347 w 7617093"/>
              <a:gd name="connsiteY3" fmla="*/ 27667 h 4991840"/>
              <a:gd name="connsiteX4" fmla="*/ 4958544 w 7617093"/>
              <a:gd name="connsiteY4" fmla="*/ 1691614 h 4991840"/>
              <a:gd name="connsiteX5" fmla="*/ 6702894 w 7617093"/>
              <a:gd name="connsiteY5" fmla="*/ 1497084 h 4991840"/>
              <a:gd name="connsiteX6" fmla="*/ 5533937 w 7617093"/>
              <a:gd name="connsiteY6" fmla="*/ 3290746 h 4991840"/>
              <a:gd name="connsiteX7" fmla="*/ 7617093 w 7617093"/>
              <a:gd name="connsiteY7" fmla="*/ 4991840 h 4991840"/>
              <a:gd name="connsiteX8" fmla="*/ 2802339 w 7617093"/>
              <a:gd name="connsiteY8" fmla="*/ 4983462 h 4991840"/>
              <a:gd name="connsiteX9" fmla="*/ 2962359 w 7617093"/>
              <a:gd name="connsiteY9" fmla="*/ 4683016 h 4991840"/>
              <a:gd name="connsiteX10" fmla="*/ 2603130 w 7617093"/>
              <a:gd name="connsiteY10" fmla="*/ 4991626 h 4991840"/>
              <a:gd name="connsiteX11" fmla="*/ 204682 w 7617093"/>
              <a:gd name="connsiteY11" fmla="*/ 4988082 h 4991840"/>
              <a:gd name="connsiteX12" fmla="*/ 0 w 7617093"/>
              <a:gd name="connsiteY12" fmla="*/ 4671206 h 4991840"/>
              <a:gd name="connsiteX13" fmla="*/ 2079614 w 7617093"/>
              <a:gd name="connsiteY13" fmla="*/ 3001517 h 4991840"/>
              <a:gd name="connsiteX14" fmla="*/ 2081603 w 7617093"/>
              <a:gd name="connsiteY14" fmla="*/ 2877828 h 4991840"/>
              <a:gd name="connsiteX15" fmla="*/ 1363386 w 7617093"/>
              <a:gd name="connsiteY15" fmla="*/ 985718 h 4991840"/>
              <a:gd name="connsiteX0" fmla="*/ 1363386 w 7617093"/>
              <a:gd name="connsiteY0" fmla="*/ 985718 h 4991840"/>
              <a:gd name="connsiteX1" fmla="*/ 3079993 w 7617093"/>
              <a:gd name="connsiteY1" fmla="*/ 1430562 h 4991840"/>
              <a:gd name="connsiteX2" fmla="*/ 4602353 w 7617093"/>
              <a:gd name="connsiteY2" fmla="*/ 0 h 4991840"/>
              <a:gd name="connsiteX3" fmla="*/ 4696347 w 7617093"/>
              <a:gd name="connsiteY3" fmla="*/ 27667 h 4991840"/>
              <a:gd name="connsiteX4" fmla="*/ 4958544 w 7617093"/>
              <a:gd name="connsiteY4" fmla="*/ 1691614 h 4991840"/>
              <a:gd name="connsiteX5" fmla="*/ 6702894 w 7617093"/>
              <a:gd name="connsiteY5" fmla="*/ 1497084 h 4991840"/>
              <a:gd name="connsiteX6" fmla="*/ 5533937 w 7617093"/>
              <a:gd name="connsiteY6" fmla="*/ 3290746 h 4991840"/>
              <a:gd name="connsiteX7" fmla="*/ 7617093 w 7617093"/>
              <a:gd name="connsiteY7" fmla="*/ 4991840 h 4991840"/>
              <a:gd name="connsiteX8" fmla="*/ 2802339 w 7617093"/>
              <a:gd name="connsiteY8" fmla="*/ 4983462 h 4991840"/>
              <a:gd name="connsiteX9" fmla="*/ 2962359 w 7617093"/>
              <a:gd name="connsiteY9" fmla="*/ 4683016 h 4991840"/>
              <a:gd name="connsiteX10" fmla="*/ 2603130 w 7617093"/>
              <a:gd name="connsiteY10" fmla="*/ 4991626 h 4991840"/>
              <a:gd name="connsiteX11" fmla="*/ 204682 w 7617093"/>
              <a:gd name="connsiteY11" fmla="*/ 4988082 h 4991840"/>
              <a:gd name="connsiteX12" fmla="*/ 0 w 7617093"/>
              <a:gd name="connsiteY12" fmla="*/ 4671206 h 4991840"/>
              <a:gd name="connsiteX13" fmla="*/ 2079614 w 7617093"/>
              <a:gd name="connsiteY13" fmla="*/ 3001517 h 4991840"/>
              <a:gd name="connsiteX14" fmla="*/ 2081603 w 7617093"/>
              <a:gd name="connsiteY14" fmla="*/ 2877828 h 4991840"/>
              <a:gd name="connsiteX15" fmla="*/ 1363386 w 7617093"/>
              <a:gd name="connsiteY15" fmla="*/ 985718 h 4991840"/>
              <a:gd name="connsiteX0" fmla="*/ 1363386 w 7617093"/>
              <a:gd name="connsiteY0" fmla="*/ 985718 h 4991840"/>
              <a:gd name="connsiteX1" fmla="*/ 3079993 w 7617093"/>
              <a:gd name="connsiteY1" fmla="*/ 1430562 h 4991840"/>
              <a:gd name="connsiteX2" fmla="*/ 4602353 w 7617093"/>
              <a:gd name="connsiteY2" fmla="*/ 0 h 4991840"/>
              <a:gd name="connsiteX3" fmla="*/ 4696347 w 7617093"/>
              <a:gd name="connsiteY3" fmla="*/ 27667 h 4991840"/>
              <a:gd name="connsiteX4" fmla="*/ 4958544 w 7617093"/>
              <a:gd name="connsiteY4" fmla="*/ 1691614 h 4991840"/>
              <a:gd name="connsiteX5" fmla="*/ 6702894 w 7617093"/>
              <a:gd name="connsiteY5" fmla="*/ 1497084 h 4991840"/>
              <a:gd name="connsiteX6" fmla="*/ 5533937 w 7617093"/>
              <a:gd name="connsiteY6" fmla="*/ 3290746 h 4991840"/>
              <a:gd name="connsiteX7" fmla="*/ 7617093 w 7617093"/>
              <a:gd name="connsiteY7" fmla="*/ 4991840 h 4991840"/>
              <a:gd name="connsiteX8" fmla="*/ 2802339 w 7617093"/>
              <a:gd name="connsiteY8" fmla="*/ 4983462 h 4991840"/>
              <a:gd name="connsiteX9" fmla="*/ 2962359 w 7617093"/>
              <a:gd name="connsiteY9" fmla="*/ 4683016 h 4991840"/>
              <a:gd name="connsiteX10" fmla="*/ 2603130 w 7617093"/>
              <a:gd name="connsiteY10" fmla="*/ 4991626 h 4991840"/>
              <a:gd name="connsiteX11" fmla="*/ 204682 w 7617093"/>
              <a:gd name="connsiteY11" fmla="*/ 4988082 h 4991840"/>
              <a:gd name="connsiteX12" fmla="*/ 0 w 7617093"/>
              <a:gd name="connsiteY12" fmla="*/ 4671206 h 4991840"/>
              <a:gd name="connsiteX13" fmla="*/ 2079614 w 7617093"/>
              <a:gd name="connsiteY13" fmla="*/ 3001517 h 4991840"/>
              <a:gd name="connsiteX14" fmla="*/ 2081603 w 7617093"/>
              <a:gd name="connsiteY14" fmla="*/ 2877828 h 4991840"/>
              <a:gd name="connsiteX15" fmla="*/ 1363386 w 7617093"/>
              <a:gd name="connsiteY15" fmla="*/ 985718 h 4991840"/>
              <a:gd name="connsiteX0" fmla="*/ 1363386 w 7617093"/>
              <a:gd name="connsiteY0" fmla="*/ 985718 h 4991840"/>
              <a:gd name="connsiteX1" fmla="*/ 3079993 w 7617093"/>
              <a:gd name="connsiteY1" fmla="*/ 1430562 h 4991840"/>
              <a:gd name="connsiteX2" fmla="*/ 4602353 w 7617093"/>
              <a:gd name="connsiteY2" fmla="*/ 0 h 4991840"/>
              <a:gd name="connsiteX3" fmla="*/ 4696347 w 7617093"/>
              <a:gd name="connsiteY3" fmla="*/ 27667 h 4991840"/>
              <a:gd name="connsiteX4" fmla="*/ 4958544 w 7617093"/>
              <a:gd name="connsiteY4" fmla="*/ 1691614 h 4991840"/>
              <a:gd name="connsiteX5" fmla="*/ 6702894 w 7617093"/>
              <a:gd name="connsiteY5" fmla="*/ 1497084 h 4991840"/>
              <a:gd name="connsiteX6" fmla="*/ 5533937 w 7617093"/>
              <a:gd name="connsiteY6" fmla="*/ 3290746 h 4991840"/>
              <a:gd name="connsiteX7" fmla="*/ 7617093 w 7617093"/>
              <a:gd name="connsiteY7" fmla="*/ 4991840 h 4991840"/>
              <a:gd name="connsiteX8" fmla="*/ 2802339 w 7617093"/>
              <a:gd name="connsiteY8" fmla="*/ 4983462 h 4991840"/>
              <a:gd name="connsiteX9" fmla="*/ 2962359 w 7617093"/>
              <a:gd name="connsiteY9" fmla="*/ 4683016 h 4991840"/>
              <a:gd name="connsiteX10" fmla="*/ 2603130 w 7617093"/>
              <a:gd name="connsiteY10" fmla="*/ 4991626 h 4991840"/>
              <a:gd name="connsiteX11" fmla="*/ 204682 w 7617093"/>
              <a:gd name="connsiteY11" fmla="*/ 4988082 h 4991840"/>
              <a:gd name="connsiteX12" fmla="*/ 0 w 7617093"/>
              <a:gd name="connsiteY12" fmla="*/ 4671206 h 4991840"/>
              <a:gd name="connsiteX13" fmla="*/ 2079614 w 7617093"/>
              <a:gd name="connsiteY13" fmla="*/ 3001517 h 4991840"/>
              <a:gd name="connsiteX14" fmla="*/ 2081603 w 7617093"/>
              <a:gd name="connsiteY14" fmla="*/ 2877828 h 4991840"/>
              <a:gd name="connsiteX15" fmla="*/ 1363386 w 7617093"/>
              <a:gd name="connsiteY15" fmla="*/ 985718 h 4991840"/>
              <a:gd name="connsiteX0" fmla="*/ 1363386 w 7617093"/>
              <a:gd name="connsiteY0" fmla="*/ 985718 h 4991840"/>
              <a:gd name="connsiteX1" fmla="*/ 3079993 w 7617093"/>
              <a:gd name="connsiteY1" fmla="*/ 1430562 h 4991840"/>
              <a:gd name="connsiteX2" fmla="*/ 4602353 w 7617093"/>
              <a:gd name="connsiteY2" fmla="*/ 0 h 4991840"/>
              <a:gd name="connsiteX3" fmla="*/ 4696347 w 7617093"/>
              <a:gd name="connsiteY3" fmla="*/ 27667 h 4991840"/>
              <a:gd name="connsiteX4" fmla="*/ 4958544 w 7617093"/>
              <a:gd name="connsiteY4" fmla="*/ 1691614 h 4991840"/>
              <a:gd name="connsiteX5" fmla="*/ 6702894 w 7617093"/>
              <a:gd name="connsiteY5" fmla="*/ 1497084 h 4991840"/>
              <a:gd name="connsiteX6" fmla="*/ 5533937 w 7617093"/>
              <a:gd name="connsiteY6" fmla="*/ 3290746 h 4991840"/>
              <a:gd name="connsiteX7" fmla="*/ 7617093 w 7617093"/>
              <a:gd name="connsiteY7" fmla="*/ 4991840 h 4991840"/>
              <a:gd name="connsiteX8" fmla="*/ 2802339 w 7617093"/>
              <a:gd name="connsiteY8" fmla="*/ 4983462 h 4991840"/>
              <a:gd name="connsiteX9" fmla="*/ 2962359 w 7617093"/>
              <a:gd name="connsiteY9" fmla="*/ 4683016 h 4991840"/>
              <a:gd name="connsiteX10" fmla="*/ 2603130 w 7617093"/>
              <a:gd name="connsiteY10" fmla="*/ 4991626 h 4991840"/>
              <a:gd name="connsiteX11" fmla="*/ 204682 w 7617093"/>
              <a:gd name="connsiteY11" fmla="*/ 4988082 h 4991840"/>
              <a:gd name="connsiteX12" fmla="*/ 0 w 7617093"/>
              <a:gd name="connsiteY12" fmla="*/ 4671206 h 4991840"/>
              <a:gd name="connsiteX13" fmla="*/ 2079614 w 7617093"/>
              <a:gd name="connsiteY13" fmla="*/ 3001517 h 4991840"/>
              <a:gd name="connsiteX14" fmla="*/ 2081603 w 7617093"/>
              <a:gd name="connsiteY14" fmla="*/ 2877828 h 4991840"/>
              <a:gd name="connsiteX15" fmla="*/ 1363386 w 7617093"/>
              <a:gd name="connsiteY15" fmla="*/ 985718 h 4991840"/>
              <a:gd name="connsiteX0" fmla="*/ 1363386 w 7617093"/>
              <a:gd name="connsiteY0" fmla="*/ 985718 h 4991840"/>
              <a:gd name="connsiteX1" fmla="*/ 3079993 w 7617093"/>
              <a:gd name="connsiteY1" fmla="*/ 1430562 h 4991840"/>
              <a:gd name="connsiteX2" fmla="*/ 4602353 w 7617093"/>
              <a:gd name="connsiteY2" fmla="*/ 0 h 4991840"/>
              <a:gd name="connsiteX3" fmla="*/ 4696347 w 7617093"/>
              <a:gd name="connsiteY3" fmla="*/ 27667 h 4991840"/>
              <a:gd name="connsiteX4" fmla="*/ 4958544 w 7617093"/>
              <a:gd name="connsiteY4" fmla="*/ 1691614 h 4991840"/>
              <a:gd name="connsiteX5" fmla="*/ 6702894 w 7617093"/>
              <a:gd name="connsiteY5" fmla="*/ 1497084 h 4991840"/>
              <a:gd name="connsiteX6" fmla="*/ 5533937 w 7617093"/>
              <a:gd name="connsiteY6" fmla="*/ 3290746 h 4991840"/>
              <a:gd name="connsiteX7" fmla="*/ 7617093 w 7617093"/>
              <a:gd name="connsiteY7" fmla="*/ 4991840 h 4991840"/>
              <a:gd name="connsiteX8" fmla="*/ 2802339 w 7617093"/>
              <a:gd name="connsiteY8" fmla="*/ 4983462 h 4991840"/>
              <a:gd name="connsiteX9" fmla="*/ 2962359 w 7617093"/>
              <a:gd name="connsiteY9" fmla="*/ 4683016 h 4991840"/>
              <a:gd name="connsiteX10" fmla="*/ 2603130 w 7617093"/>
              <a:gd name="connsiteY10" fmla="*/ 4991626 h 4991840"/>
              <a:gd name="connsiteX11" fmla="*/ 204682 w 7617093"/>
              <a:gd name="connsiteY11" fmla="*/ 4988082 h 4991840"/>
              <a:gd name="connsiteX12" fmla="*/ 0 w 7617093"/>
              <a:gd name="connsiteY12" fmla="*/ 4671206 h 4991840"/>
              <a:gd name="connsiteX13" fmla="*/ 2079614 w 7617093"/>
              <a:gd name="connsiteY13" fmla="*/ 3001517 h 4991840"/>
              <a:gd name="connsiteX14" fmla="*/ 2081603 w 7617093"/>
              <a:gd name="connsiteY14" fmla="*/ 2877828 h 4991840"/>
              <a:gd name="connsiteX15" fmla="*/ 1363386 w 7617093"/>
              <a:gd name="connsiteY15" fmla="*/ 985718 h 4991840"/>
              <a:gd name="connsiteX0" fmla="*/ 1363386 w 7617093"/>
              <a:gd name="connsiteY0" fmla="*/ 985718 h 4991840"/>
              <a:gd name="connsiteX1" fmla="*/ 3079993 w 7617093"/>
              <a:gd name="connsiteY1" fmla="*/ 1430562 h 4991840"/>
              <a:gd name="connsiteX2" fmla="*/ 4602353 w 7617093"/>
              <a:gd name="connsiteY2" fmla="*/ 0 h 4991840"/>
              <a:gd name="connsiteX3" fmla="*/ 4696347 w 7617093"/>
              <a:gd name="connsiteY3" fmla="*/ 27667 h 4991840"/>
              <a:gd name="connsiteX4" fmla="*/ 4958544 w 7617093"/>
              <a:gd name="connsiteY4" fmla="*/ 1691614 h 4991840"/>
              <a:gd name="connsiteX5" fmla="*/ 6702894 w 7617093"/>
              <a:gd name="connsiteY5" fmla="*/ 1497084 h 4991840"/>
              <a:gd name="connsiteX6" fmla="*/ 5533937 w 7617093"/>
              <a:gd name="connsiteY6" fmla="*/ 3290746 h 4991840"/>
              <a:gd name="connsiteX7" fmla="*/ 7617093 w 7617093"/>
              <a:gd name="connsiteY7" fmla="*/ 4991840 h 4991840"/>
              <a:gd name="connsiteX8" fmla="*/ 2802339 w 7617093"/>
              <a:gd name="connsiteY8" fmla="*/ 4983462 h 4991840"/>
              <a:gd name="connsiteX9" fmla="*/ 2962359 w 7617093"/>
              <a:gd name="connsiteY9" fmla="*/ 4683016 h 4991840"/>
              <a:gd name="connsiteX10" fmla="*/ 2603130 w 7617093"/>
              <a:gd name="connsiteY10" fmla="*/ 4991626 h 4991840"/>
              <a:gd name="connsiteX11" fmla="*/ 204682 w 7617093"/>
              <a:gd name="connsiteY11" fmla="*/ 4988082 h 4991840"/>
              <a:gd name="connsiteX12" fmla="*/ 0 w 7617093"/>
              <a:gd name="connsiteY12" fmla="*/ 4671206 h 4991840"/>
              <a:gd name="connsiteX13" fmla="*/ 2079614 w 7617093"/>
              <a:gd name="connsiteY13" fmla="*/ 3001517 h 4991840"/>
              <a:gd name="connsiteX14" fmla="*/ 2081603 w 7617093"/>
              <a:gd name="connsiteY14" fmla="*/ 2877828 h 4991840"/>
              <a:gd name="connsiteX15" fmla="*/ 1363386 w 7617093"/>
              <a:gd name="connsiteY15" fmla="*/ 985718 h 4991840"/>
              <a:gd name="connsiteX0" fmla="*/ 1363386 w 7617093"/>
              <a:gd name="connsiteY0" fmla="*/ 985718 h 4991840"/>
              <a:gd name="connsiteX1" fmla="*/ 3079993 w 7617093"/>
              <a:gd name="connsiteY1" fmla="*/ 1430562 h 4991840"/>
              <a:gd name="connsiteX2" fmla="*/ 4602353 w 7617093"/>
              <a:gd name="connsiteY2" fmla="*/ 0 h 4991840"/>
              <a:gd name="connsiteX3" fmla="*/ 4696347 w 7617093"/>
              <a:gd name="connsiteY3" fmla="*/ 27667 h 4991840"/>
              <a:gd name="connsiteX4" fmla="*/ 4958544 w 7617093"/>
              <a:gd name="connsiteY4" fmla="*/ 1691614 h 4991840"/>
              <a:gd name="connsiteX5" fmla="*/ 6702894 w 7617093"/>
              <a:gd name="connsiteY5" fmla="*/ 1497084 h 4991840"/>
              <a:gd name="connsiteX6" fmla="*/ 5533937 w 7617093"/>
              <a:gd name="connsiteY6" fmla="*/ 3290746 h 4991840"/>
              <a:gd name="connsiteX7" fmla="*/ 7617093 w 7617093"/>
              <a:gd name="connsiteY7" fmla="*/ 4991840 h 4991840"/>
              <a:gd name="connsiteX8" fmla="*/ 2802339 w 7617093"/>
              <a:gd name="connsiteY8" fmla="*/ 4983462 h 4991840"/>
              <a:gd name="connsiteX9" fmla="*/ 2962359 w 7617093"/>
              <a:gd name="connsiteY9" fmla="*/ 4683016 h 4991840"/>
              <a:gd name="connsiteX10" fmla="*/ 2603130 w 7617093"/>
              <a:gd name="connsiteY10" fmla="*/ 4991626 h 4991840"/>
              <a:gd name="connsiteX11" fmla="*/ 204682 w 7617093"/>
              <a:gd name="connsiteY11" fmla="*/ 4988082 h 4991840"/>
              <a:gd name="connsiteX12" fmla="*/ 0 w 7617093"/>
              <a:gd name="connsiteY12" fmla="*/ 4671206 h 4991840"/>
              <a:gd name="connsiteX13" fmla="*/ 2079614 w 7617093"/>
              <a:gd name="connsiteY13" fmla="*/ 3001517 h 4991840"/>
              <a:gd name="connsiteX14" fmla="*/ 2081603 w 7617093"/>
              <a:gd name="connsiteY14" fmla="*/ 2877828 h 4991840"/>
              <a:gd name="connsiteX15" fmla="*/ 1363386 w 7617093"/>
              <a:gd name="connsiteY15" fmla="*/ 985718 h 4991840"/>
              <a:gd name="connsiteX0" fmla="*/ 1363386 w 7617093"/>
              <a:gd name="connsiteY0" fmla="*/ 985718 h 4991840"/>
              <a:gd name="connsiteX1" fmla="*/ 3079993 w 7617093"/>
              <a:gd name="connsiteY1" fmla="*/ 1430562 h 4991840"/>
              <a:gd name="connsiteX2" fmla="*/ 4602353 w 7617093"/>
              <a:gd name="connsiteY2" fmla="*/ 0 h 4991840"/>
              <a:gd name="connsiteX3" fmla="*/ 4696347 w 7617093"/>
              <a:gd name="connsiteY3" fmla="*/ 27667 h 4991840"/>
              <a:gd name="connsiteX4" fmla="*/ 4958544 w 7617093"/>
              <a:gd name="connsiteY4" fmla="*/ 1691614 h 4991840"/>
              <a:gd name="connsiteX5" fmla="*/ 6702894 w 7617093"/>
              <a:gd name="connsiteY5" fmla="*/ 1497084 h 4991840"/>
              <a:gd name="connsiteX6" fmla="*/ 5533937 w 7617093"/>
              <a:gd name="connsiteY6" fmla="*/ 3290746 h 4991840"/>
              <a:gd name="connsiteX7" fmla="*/ 7617093 w 7617093"/>
              <a:gd name="connsiteY7" fmla="*/ 4991840 h 4991840"/>
              <a:gd name="connsiteX8" fmla="*/ 2802339 w 7617093"/>
              <a:gd name="connsiteY8" fmla="*/ 4983462 h 4991840"/>
              <a:gd name="connsiteX9" fmla="*/ 2962359 w 7617093"/>
              <a:gd name="connsiteY9" fmla="*/ 4683016 h 4991840"/>
              <a:gd name="connsiteX10" fmla="*/ 2603130 w 7617093"/>
              <a:gd name="connsiteY10" fmla="*/ 4991626 h 4991840"/>
              <a:gd name="connsiteX11" fmla="*/ 204682 w 7617093"/>
              <a:gd name="connsiteY11" fmla="*/ 4988082 h 4991840"/>
              <a:gd name="connsiteX12" fmla="*/ 0 w 7617093"/>
              <a:gd name="connsiteY12" fmla="*/ 4671206 h 4991840"/>
              <a:gd name="connsiteX13" fmla="*/ 2079614 w 7617093"/>
              <a:gd name="connsiteY13" fmla="*/ 3001517 h 4991840"/>
              <a:gd name="connsiteX14" fmla="*/ 2081603 w 7617093"/>
              <a:gd name="connsiteY14" fmla="*/ 2877828 h 4991840"/>
              <a:gd name="connsiteX15" fmla="*/ 1363386 w 7617093"/>
              <a:gd name="connsiteY15" fmla="*/ 985718 h 4991840"/>
              <a:gd name="connsiteX0" fmla="*/ 1363386 w 7617093"/>
              <a:gd name="connsiteY0" fmla="*/ 985718 h 4991840"/>
              <a:gd name="connsiteX1" fmla="*/ 3079993 w 7617093"/>
              <a:gd name="connsiteY1" fmla="*/ 1430562 h 4991840"/>
              <a:gd name="connsiteX2" fmla="*/ 4602353 w 7617093"/>
              <a:gd name="connsiteY2" fmla="*/ 0 h 4991840"/>
              <a:gd name="connsiteX3" fmla="*/ 4696347 w 7617093"/>
              <a:gd name="connsiteY3" fmla="*/ 27667 h 4991840"/>
              <a:gd name="connsiteX4" fmla="*/ 4958544 w 7617093"/>
              <a:gd name="connsiteY4" fmla="*/ 1691614 h 4991840"/>
              <a:gd name="connsiteX5" fmla="*/ 6702894 w 7617093"/>
              <a:gd name="connsiteY5" fmla="*/ 1497084 h 4991840"/>
              <a:gd name="connsiteX6" fmla="*/ 5533937 w 7617093"/>
              <a:gd name="connsiteY6" fmla="*/ 3290746 h 4991840"/>
              <a:gd name="connsiteX7" fmla="*/ 7617093 w 7617093"/>
              <a:gd name="connsiteY7" fmla="*/ 4991840 h 4991840"/>
              <a:gd name="connsiteX8" fmla="*/ 2802339 w 7617093"/>
              <a:gd name="connsiteY8" fmla="*/ 4983462 h 4991840"/>
              <a:gd name="connsiteX9" fmla="*/ 2962359 w 7617093"/>
              <a:gd name="connsiteY9" fmla="*/ 4683016 h 4991840"/>
              <a:gd name="connsiteX10" fmla="*/ 2603130 w 7617093"/>
              <a:gd name="connsiteY10" fmla="*/ 4991626 h 4991840"/>
              <a:gd name="connsiteX11" fmla="*/ 204682 w 7617093"/>
              <a:gd name="connsiteY11" fmla="*/ 4988082 h 4991840"/>
              <a:gd name="connsiteX12" fmla="*/ 0 w 7617093"/>
              <a:gd name="connsiteY12" fmla="*/ 4671206 h 4991840"/>
              <a:gd name="connsiteX13" fmla="*/ 2079614 w 7617093"/>
              <a:gd name="connsiteY13" fmla="*/ 3001517 h 4991840"/>
              <a:gd name="connsiteX14" fmla="*/ 2081603 w 7617093"/>
              <a:gd name="connsiteY14" fmla="*/ 2877828 h 4991840"/>
              <a:gd name="connsiteX15" fmla="*/ 1363386 w 7617093"/>
              <a:gd name="connsiteY15" fmla="*/ 985718 h 4991840"/>
              <a:gd name="connsiteX0" fmla="*/ 1363386 w 7617093"/>
              <a:gd name="connsiteY0" fmla="*/ 985718 h 4991840"/>
              <a:gd name="connsiteX1" fmla="*/ 3079993 w 7617093"/>
              <a:gd name="connsiteY1" fmla="*/ 1430562 h 4991840"/>
              <a:gd name="connsiteX2" fmla="*/ 4602353 w 7617093"/>
              <a:gd name="connsiteY2" fmla="*/ 0 h 4991840"/>
              <a:gd name="connsiteX3" fmla="*/ 4696347 w 7617093"/>
              <a:gd name="connsiteY3" fmla="*/ 27667 h 4991840"/>
              <a:gd name="connsiteX4" fmla="*/ 4958544 w 7617093"/>
              <a:gd name="connsiteY4" fmla="*/ 1691614 h 4991840"/>
              <a:gd name="connsiteX5" fmla="*/ 6702894 w 7617093"/>
              <a:gd name="connsiteY5" fmla="*/ 1497084 h 4991840"/>
              <a:gd name="connsiteX6" fmla="*/ 5533937 w 7617093"/>
              <a:gd name="connsiteY6" fmla="*/ 3290746 h 4991840"/>
              <a:gd name="connsiteX7" fmla="*/ 7617093 w 7617093"/>
              <a:gd name="connsiteY7" fmla="*/ 4991840 h 4991840"/>
              <a:gd name="connsiteX8" fmla="*/ 2802339 w 7617093"/>
              <a:gd name="connsiteY8" fmla="*/ 4983462 h 4991840"/>
              <a:gd name="connsiteX9" fmla="*/ 2962359 w 7617093"/>
              <a:gd name="connsiteY9" fmla="*/ 4683016 h 4991840"/>
              <a:gd name="connsiteX10" fmla="*/ 2603130 w 7617093"/>
              <a:gd name="connsiteY10" fmla="*/ 4991626 h 4991840"/>
              <a:gd name="connsiteX11" fmla="*/ 204682 w 7617093"/>
              <a:gd name="connsiteY11" fmla="*/ 4988082 h 4991840"/>
              <a:gd name="connsiteX12" fmla="*/ 0 w 7617093"/>
              <a:gd name="connsiteY12" fmla="*/ 4671206 h 4991840"/>
              <a:gd name="connsiteX13" fmla="*/ 2079614 w 7617093"/>
              <a:gd name="connsiteY13" fmla="*/ 3001517 h 4991840"/>
              <a:gd name="connsiteX14" fmla="*/ 2081603 w 7617093"/>
              <a:gd name="connsiteY14" fmla="*/ 2877828 h 4991840"/>
              <a:gd name="connsiteX15" fmla="*/ 1363386 w 7617093"/>
              <a:gd name="connsiteY15" fmla="*/ 985718 h 4991840"/>
              <a:gd name="connsiteX0" fmla="*/ 1363386 w 7617093"/>
              <a:gd name="connsiteY0" fmla="*/ 985718 h 4991840"/>
              <a:gd name="connsiteX1" fmla="*/ 3079993 w 7617093"/>
              <a:gd name="connsiteY1" fmla="*/ 1430562 h 4991840"/>
              <a:gd name="connsiteX2" fmla="*/ 4602353 w 7617093"/>
              <a:gd name="connsiteY2" fmla="*/ 0 h 4991840"/>
              <a:gd name="connsiteX3" fmla="*/ 4696347 w 7617093"/>
              <a:gd name="connsiteY3" fmla="*/ 27667 h 4991840"/>
              <a:gd name="connsiteX4" fmla="*/ 4958544 w 7617093"/>
              <a:gd name="connsiteY4" fmla="*/ 1691614 h 4991840"/>
              <a:gd name="connsiteX5" fmla="*/ 6702894 w 7617093"/>
              <a:gd name="connsiteY5" fmla="*/ 1497084 h 4991840"/>
              <a:gd name="connsiteX6" fmla="*/ 5533937 w 7617093"/>
              <a:gd name="connsiteY6" fmla="*/ 3290746 h 4991840"/>
              <a:gd name="connsiteX7" fmla="*/ 7617093 w 7617093"/>
              <a:gd name="connsiteY7" fmla="*/ 4991840 h 4991840"/>
              <a:gd name="connsiteX8" fmla="*/ 2802339 w 7617093"/>
              <a:gd name="connsiteY8" fmla="*/ 4983462 h 4991840"/>
              <a:gd name="connsiteX9" fmla="*/ 2962359 w 7617093"/>
              <a:gd name="connsiteY9" fmla="*/ 4683016 h 4991840"/>
              <a:gd name="connsiteX10" fmla="*/ 2603130 w 7617093"/>
              <a:gd name="connsiteY10" fmla="*/ 4991626 h 4991840"/>
              <a:gd name="connsiteX11" fmla="*/ 204682 w 7617093"/>
              <a:gd name="connsiteY11" fmla="*/ 4988082 h 4991840"/>
              <a:gd name="connsiteX12" fmla="*/ 0 w 7617093"/>
              <a:gd name="connsiteY12" fmla="*/ 4671206 h 4991840"/>
              <a:gd name="connsiteX13" fmla="*/ 2079614 w 7617093"/>
              <a:gd name="connsiteY13" fmla="*/ 3001517 h 4991840"/>
              <a:gd name="connsiteX14" fmla="*/ 2081603 w 7617093"/>
              <a:gd name="connsiteY14" fmla="*/ 2877828 h 4991840"/>
              <a:gd name="connsiteX15" fmla="*/ 1363386 w 7617093"/>
              <a:gd name="connsiteY15" fmla="*/ 985718 h 4991840"/>
              <a:gd name="connsiteX0" fmla="*/ 1522732 w 7776439"/>
              <a:gd name="connsiteY0" fmla="*/ 985718 h 4991840"/>
              <a:gd name="connsiteX1" fmla="*/ 3239339 w 7776439"/>
              <a:gd name="connsiteY1" fmla="*/ 1430562 h 4991840"/>
              <a:gd name="connsiteX2" fmla="*/ 4761699 w 7776439"/>
              <a:gd name="connsiteY2" fmla="*/ 0 h 4991840"/>
              <a:gd name="connsiteX3" fmla="*/ 4855693 w 7776439"/>
              <a:gd name="connsiteY3" fmla="*/ 27667 h 4991840"/>
              <a:gd name="connsiteX4" fmla="*/ 5117890 w 7776439"/>
              <a:gd name="connsiteY4" fmla="*/ 1691614 h 4991840"/>
              <a:gd name="connsiteX5" fmla="*/ 6862240 w 7776439"/>
              <a:gd name="connsiteY5" fmla="*/ 1497084 h 4991840"/>
              <a:gd name="connsiteX6" fmla="*/ 5693283 w 7776439"/>
              <a:gd name="connsiteY6" fmla="*/ 3290746 h 4991840"/>
              <a:gd name="connsiteX7" fmla="*/ 7776439 w 7776439"/>
              <a:gd name="connsiteY7" fmla="*/ 4991840 h 4991840"/>
              <a:gd name="connsiteX8" fmla="*/ 2961685 w 7776439"/>
              <a:gd name="connsiteY8" fmla="*/ 4983462 h 4991840"/>
              <a:gd name="connsiteX9" fmla="*/ 3121705 w 7776439"/>
              <a:gd name="connsiteY9" fmla="*/ 4683016 h 4991840"/>
              <a:gd name="connsiteX10" fmla="*/ 2762476 w 7776439"/>
              <a:gd name="connsiteY10" fmla="*/ 4991626 h 4991840"/>
              <a:gd name="connsiteX11" fmla="*/ 364028 w 7776439"/>
              <a:gd name="connsiteY11" fmla="*/ 4988082 h 4991840"/>
              <a:gd name="connsiteX12" fmla="*/ 159346 w 7776439"/>
              <a:gd name="connsiteY12" fmla="*/ 4671206 h 4991840"/>
              <a:gd name="connsiteX13" fmla="*/ 162734 w 7776439"/>
              <a:gd name="connsiteY13" fmla="*/ 4633498 h 4991840"/>
              <a:gd name="connsiteX14" fmla="*/ 2238960 w 7776439"/>
              <a:gd name="connsiteY14" fmla="*/ 3001517 h 4991840"/>
              <a:gd name="connsiteX15" fmla="*/ 2240949 w 7776439"/>
              <a:gd name="connsiteY15" fmla="*/ 2877828 h 4991840"/>
              <a:gd name="connsiteX16" fmla="*/ 1522732 w 7776439"/>
              <a:gd name="connsiteY16" fmla="*/ 985718 h 4991840"/>
              <a:gd name="connsiteX0" fmla="*/ 1522732 w 7776439"/>
              <a:gd name="connsiteY0" fmla="*/ 985718 h 4991840"/>
              <a:gd name="connsiteX1" fmla="*/ 3239339 w 7776439"/>
              <a:gd name="connsiteY1" fmla="*/ 1430562 h 4991840"/>
              <a:gd name="connsiteX2" fmla="*/ 4761699 w 7776439"/>
              <a:gd name="connsiteY2" fmla="*/ 0 h 4991840"/>
              <a:gd name="connsiteX3" fmla="*/ 4855693 w 7776439"/>
              <a:gd name="connsiteY3" fmla="*/ 27667 h 4991840"/>
              <a:gd name="connsiteX4" fmla="*/ 5117890 w 7776439"/>
              <a:gd name="connsiteY4" fmla="*/ 1691614 h 4991840"/>
              <a:gd name="connsiteX5" fmla="*/ 6862240 w 7776439"/>
              <a:gd name="connsiteY5" fmla="*/ 1497084 h 4991840"/>
              <a:gd name="connsiteX6" fmla="*/ 5693283 w 7776439"/>
              <a:gd name="connsiteY6" fmla="*/ 3290746 h 4991840"/>
              <a:gd name="connsiteX7" fmla="*/ 7776439 w 7776439"/>
              <a:gd name="connsiteY7" fmla="*/ 4991840 h 4991840"/>
              <a:gd name="connsiteX8" fmla="*/ 2961685 w 7776439"/>
              <a:gd name="connsiteY8" fmla="*/ 4983462 h 4991840"/>
              <a:gd name="connsiteX9" fmla="*/ 3121705 w 7776439"/>
              <a:gd name="connsiteY9" fmla="*/ 4683016 h 4991840"/>
              <a:gd name="connsiteX10" fmla="*/ 2762476 w 7776439"/>
              <a:gd name="connsiteY10" fmla="*/ 4991626 h 4991840"/>
              <a:gd name="connsiteX11" fmla="*/ 364028 w 7776439"/>
              <a:gd name="connsiteY11" fmla="*/ 4988082 h 4991840"/>
              <a:gd name="connsiteX12" fmla="*/ 159346 w 7776439"/>
              <a:gd name="connsiteY12" fmla="*/ 4671206 h 4991840"/>
              <a:gd name="connsiteX13" fmla="*/ 162734 w 7776439"/>
              <a:gd name="connsiteY13" fmla="*/ 4633498 h 4991840"/>
              <a:gd name="connsiteX14" fmla="*/ 2238960 w 7776439"/>
              <a:gd name="connsiteY14" fmla="*/ 3001517 h 4991840"/>
              <a:gd name="connsiteX15" fmla="*/ 2240949 w 7776439"/>
              <a:gd name="connsiteY15" fmla="*/ 2877828 h 4991840"/>
              <a:gd name="connsiteX16" fmla="*/ 1522732 w 7776439"/>
              <a:gd name="connsiteY16" fmla="*/ 985718 h 4991840"/>
              <a:gd name="connsiteX0" fmla="*/ 1522732 w 7776439"/>
              <a:gd name="connsiteY0" fmla="*/ 985718 h 4991840"/>
              <a:gd name="connsiteX1" fmla="*/ 3239339 w 7776439"/>
              <a:gd name="connsiteY1" fmla="*/ 1430562 h 4991840"/>
              <a:gd name="connsiteX2" fmla="*/ 4761699 w 7776439"/>
              <a:gd name="connsiteY2" fmla="*/ 0 h 4991840"/>
              <a:gd name="connsiteX3" fmla="*/ 4855693 w 7776439"/>
              <a:gd name="connsiteY3" fmla="*/ 27667 h 4991840"/>
              <a:gd name="connsiteX4" fmla="*/ 5117890 w 7776439"/>
              <a:gd name="connsiteY4" fmla="*/ 1691614 h 4991840"/>
              <a:gd name="connsiteX5" fmla="*/ 6862240 w 7776439"/>
              <a:gd name="connsiteY5" fmla="*/ 1497084 h 4991840"/>
              <a:gd name="connsiteX6" fmla="*/ 5693283 w 7776439"/>
              <a:gd name="connsiteY6" fmla="*/ 3290746 h 4991840"/>
              <a:gd name="connsiteX7" fmla="*/ 7776439 w 7776439"/>
              <a:gd name="connsiteY7" fmla="*/ 4991840 h 4991840"/>
              <a:gd name="connsiteX8" fmla="*/ 2961685 w 7776439"/>
              <a:gd name="connsiteY8" fmla="*/ 4983462 h 4991840"/>
              <a:gd name="connsiteX9" fmla="*/ 3121705 w 7776439"/>
              <a:gd name="connsiteY9" fmla="*/ 4683016 h 4991840"/>
              <a:gd name="connsiteX10" fmla="*/ 2762476 w 7776439"/>
              <a:gd name="connsiteY10" fmla="*/ 4991626 h 4991840"/>
              <a:gd name="connsiteX11" fmla="*/ 364028 w 7776439"/>
              <a:gd name="connsiteY11" fmla="*/ 4988082 h 4991840"/>
              <a:gd name="connsiteX12" fmla="*/ 159346 w 7776439"/>
              <a:gd name="connsiteY12" fmla="*/ 4671206 h 4991840"/>
              <a:gd name="connsiteX13" fmla="*/ 162734 w 7776439"/>
              <a:gd name="connsiteY13" fmla="*/ 4633498 h 4991840"/>
              <a:gd name="connsiteX14" fmla="*/ 2238960 w 7776439"/>
              <a:gd name="connsiteY14" fmla="*/ 3001517 h 4991840"/>
              <a:gd name="connsiteX15" fmla="*/ 2240949 w 7776439"/>
              <a:gd name="connsiteY15" fmla="*/ 2877828 h 4991840"/>
              <a:gd name="connsiteX16" fmla="*/ 1522732 w 7776439"/>
              <a:gd name="connsiteY16" fmla="*/ 985718 h 4991840"/>
              <a:gd name="connsiteX0" fmla="*/ 1522732 w 7776439"/>
              <a:gd name="connsiteY0" fmla="*/ 985718 h 4991840"/>
              <a:gd name="connsiteX1" fmla="*/ 3239339 w 7776439"/>
              <a:gd name="connsiteY1" fmla="*/ 1430562 h 4991840"/>
              <a:gd name="connsiteX2" fmla="*/ 4761699 w 7776439"/>
              <a:gd name="connsiteY2" fmla="*/ 0 h 4991840"/>
              <a:gd name="connsiteX3" fmla="*/ 4855693 w 7776439"/>
              <a:gd name="connsiteY3" fmla="*/ 27667 h 4991840"/>
              <a:gd name="connsiteX4" fmla="*/ 5117890 w 7776439"/>
              <a:gd name="connsiteY4" fmla="*/ 1691614 h 4991840"/>
              <a:gd name="connsiteX5" fmla="*/ 6862240 w 7776439"/>
              <a:gd name="connsiteY5" fmla="*/ 1497084 h 4991840"/>
              <a:gd name="connsiteX6" fmla="*/ 5693283 w 7776439"/>
              <a:gd name="connsiteY6" fmla="*/ 3290746 h 4991840"/>
              <a:gd name="connsiteX7" fmla="*/ 7776439 w 7776439"/>
              <a:gd name="connsiteY7" fmla="*/ 4991840 h 4991840"/>
              <a:gd name="connsiteX8" fmla="*/ 2961685 w 7776439"/>
              <a:gd name="connsiteY8" fmla="*/ 4983462 h 4991840"/>
              <a:gd name="connsiteX9" fmla="*/ 2762476 w 7776439"/>
              <a:gd name="connsiteY9" fmla="*/ 4991626 h 4991840"/>
              <a:gd name="connsiteX10" fmla="*/ 364028 w 7776439"/>
              <a:gd name="connsiteY10" fmla="*/ 4988082 h 4991840"/>
              <a:gd name="connsiteX11" fmla="*/ 159346 w 7776439"/>
              <a:gd name="connsiteY11" fmla="*/ 4671206 h 4991840"/>
              <a:gd name="connsiteX12" fmla="*/ 162734 w 7776439"/>
              <a:gd name="connsiteY12" fmla="*/ 4633498 h 4991840"/>
              <a:gd name="connsiteX13" fmla="*/ 2238960 w 7776439"/>
              <a:gd name="connsiteY13" fmla="*/ 3001517 h 4991840"/>
              <a:gd name="connsiteX14" fmla="*/ 2240949 w 7776439"/>
              <a:gd name="connsiteY14" fmla="*/ 2877828 h 4991840"/>
              <a:gd name="connsiteX15" fmla="*/ 1522732 w 7776439"/>
              <a:gd name="connsiteY15" fmla="*/ 985718 h 4991840"/>
              <a:gd name="connsiteX0" fmla="*/ 1522732 w 7776439"/>
              <a:gd name="connsiteY0" fmla="*/ 985718 h 4991840"/>
              <a:gd name="connsiteX1" fmla="*/ 3239339 w 7776439"/>
              <a:gd name="connsiteY1" fmla="*/ 1430562 h 4991840"/>
              <a:gd name="connsiteX2" fmla="*/ 4761699 w 7776439"/>
              <a:gd name="connsiteY2" fmla="*/ 0 h 4991840"/>
              <a:gd name="connsiteX3" fmla="*/ 4855693 w 7776439"/>
              <a:gd name="connsiteY3" fmla="*/ 27667 h 4991840"/>
              <a:gd name="connsiteX4" fmla="*/ 5117890 w 7776439"/>
              <a:gd name="connsiteY4" fmla="*/ 1691614 h 4991840"/>
              <a:gd name="connsiteX5" fmla="*/ 6862240 w 7776439"/>
              <a:gd name="connsiteY5" fmla="*/ 1497084 h 4991840"/>
              <a:gd name="connsiteX6" fmla="*/ 5693283 w 7776439"/>
              <a:gd name="connsiteY6" fmla="*/ 3290746 h 4991840"/>
              <a:gd name="connsiteX7" fmla="*/ 7776439 w 7776439"/>
              <a:gd name="connsiteY7" fmla="*/ 4991840 h 4991840"/>
              <a:gd name="connsiteX8" fmla="*/ 2762476 w 7776439"/>
              <a:gd name="connsiteY8" fmla="*/ 4991626 h 4991840"/>
              <a:gd name="connsiteX9" fmla="*/ 364028 w 7776439"/>
              <a:gd name="connsiteY9" fmla="*/ 4988082 h 4991840"/>
              <a:gd name="connsiteX10" fmla="*/ 159346 w 7776439"/>
              <a:gd name="connsiteY10" fmla="*/ 4671206 h 4991840"/>
              <a:gd name="connsiteX11" fmla="*/ 162734 w 7776439"/>
              <a:gd name="connsiteY11" fmla="*/ 4633498 h 4991840"/>
              <a:gd name="connsiteX12" fmla="*/ 2238960 w 7776439"/>
              <a:gd name="connsiteY12" fmla="*/ 3001517 h 4991840"/>
              <a:gd name="connsiteX13" fmla="*/ 2240949 w 7776439"/>
              <a:gd name="connsiteY13" fmla="*/ 2877828 h 4991840"/>
              <a:gd name="connsiteX14" fmla="*/ 1522732 w 7776439"/>
              <a:gd name="connsiteY14" fmla="*/ 985718 h 4991840"/>
              <a:gd name="connsiteX0" fmla="*/ 1522732 w 7776439"/>
              <a:gd name="connsiteY0" fmla="*/ 985718 h 4991840"/>
              <a:gd name="connsiteX1" fmla="*/ 3239339 w 7776439"/>
              <a:gd name="connsiteY1" fmla="*/ 1430562 h 4991840"/>
              <a:gd name="connsiteX2" fmla="*/ 4761699 w 7776439"/>
              <a:gd name="connsiteY2" fmla="*/ 0 h 4991840"/>
              <a:gd name="connsiteX3" fmla="*/ 4855693 w 7776439"/>
              <a:gd name="connsiteY3" fmla="*/ 27667 h 4991840"/>
              <a:gd name="connsiteX4" fmla="*/ 5117890 w 7776439"/>
              <a:gd name="connsiteY4" fmla="*/ 1691614 h 4991840"/>
              <a:gd name="connsiteX5" fmla="*/ 6862240 w 7776439"/>
              <a:gd name="connsiteY5" fmla="*/ 1497084 h 4991840"/>
              <a:gd name="connsiteX6" fmla="*/ 5693283 w 7776439"/>
              <a:gd name="connsiteY6" fmla="*/ 3290746 h 4991840"/>
              <a:gd name="connsiteX7" fmla="*/ 7776439 w 7776439"/>
              <a:gd name="connsiteY7" fmla="*/ 4991840 h 4991840"/>
              <a:gd name="connsiteX8" fmla="*/ 364028 w 7776439"/>
              <a:gd name="connsiteY8" fmla="*/ 4988082 h 4991840"/>
              <a:gd name="connsiteX9" fmla="*/ 159346 w 7776439"/>
              <a:gd name="connsiteY9" fmla="*/ 4671206 h 4991840"/>
              <a:gd name="connsiteX10" fmla="*/ 162734 w 7776439"/>
              <a:gd name="connsiteY10" fmla="*/ 4633498 h 4991840"/>
              <a:gd name="connsiteX11" fmla="*/ 2238960 w 7776439"/>
              <a:gd name="connsiteY11" fmla="*/ 3001517 h 4991840"/>
              <a:gd name="connsiteX12" fmla="*/ 2240949 w 7776439"/>
              <a:gd name="connsiteY12" fmla="*/ 2877828 h 4991840"/>
              <a:gd name="connsiteX13" fmla="*/ 1522732 w 7776439"/>
              <a:gd name="connsiteY13" fmla="*/ 985718 h 4991840"/>
              <a:gd name="connsiteX0" fmla="*/ 1520759 w 7774466"/>
              <a:gd name="connsiteY0" fmla="*/ 985718 h 4991840"/>
              <a:gd name="connsiteX1" fmla="*/ 3237366 w 7774466"/>
              <a:gd name="connsiteY1" fmla="*/ 1430562 h 4991840"/>
              <a:gd name="connsiteX2" fmla="*/ 4759726 w 7774466"/>
              <a:gd name="connsiteY2" fmla="*/ 0 h 4991840"/>
              <a:gd name="connsiteX3" fmla="*/ 4853720 w 7774466"/>
              <a:gd name="connsiteY3" fmla="*/ 27667 h 4991840"/>
              <a:gd name="connsiteX4" fmla="*/ 5115917 w 7774466"/>
              <a:gd name="connsiteY4" fmla="*/ 1691614 h 4991840"/>
              <a:gd name="connsiteX5" fmla="*/ 6860267 w 7774466"/>
              <a:gd name="connsiteY5" fmla="*/ 1497084 h 4991840"/>
              <a:gd name="connsiteX6" fmla="*/ 5691310 w 7774466"/>
              <a:gd name="connsiteY6" fmla="*/ 3290746 h 4991840"/>
              <a:gd name="connsiteX7" fmla="*/ 7774466 w 7774466"/>
              <a:gd name="connsiteY7" fmla="*/ 4991840 h 4991840"/>
              <a:gd name="connsiteX8" fmla="*/ 362055 w 7774466"/>
              <a:gd name="connsiteY8" fmla="*/ 4988082 h 4991840"/>
              <a:gd name="connsiteX9" fmla="*/ 157373 w 7774466"/>
              <a:gd name="connsiteY9" fmla="*/ 4671206 h 4991840"/>
              <a:gd name="connsiteX10" fmla="*/ 160761 w 7774466"/>
              <a:gd name="connsiteY10" fmla="*/ 4633498 h 4991840"/>
              <a:gd name="connsiteX11" fmla="*/ 2236987 w 7774466"/>
              <a:gd name="connsiteY11" fmla="*/ 3001517 h 4991840"/>
              <a:gd name="connsiteX12" fmla="*/ 2238976 w 7774466"/>
              <a:gd name="connsiteY12" fmla="*/ 2877828 h 4991840"/>
              <a:gd name="connsiteX13" fmla="*/ 1520759 w 7774466"/>
              <a:gd name="connsiteY13" fmla="*/ 985718 h 4991840"/>
              <a:gd name="connsiteX0" fmla="*/ 1384458 w 7638165"/>
              <a:gd name="connsiteY0" fmla="*/ 985718 h 4991840"/>
              <a:gd name="connsiteX1" fmla="*/ 3101065 w 7638165"/>
              <a:gd name="connsiteY1" fmla="*/ 1430562 h 4991840"/>
              <a:gd name="connsiteX2" fmla="*/ 4623425 w 7638165"/>
              <a:gd name="connsiteY2" fmla="*/ 0 h 4991840"/>
              <a:gd name="connsiteX3" fmla="*/ 4717419 w 7638165"/>
              <a:gd name="connsiteY3" fmla="*/ 27667 h 4991840"/>
              <a:gd name="connsiteX4" fmla="*/ 4979616 w 7638165"/>
              <a:gd name="connsiteY4" fmla="*/ 1691614 h 4991840"/>
              <a:gd name="connsiteX5" fmla="*/ 6723966 w 7638165"/>
              <a:gd name="connsiteY5" fmla="*/ 1497084 h 4991840"/>
              <a:gd name="connsiteX6" fmla="*/ 5555009 w 7638165"/>
              <a:gd name="connsiteY6" fmla="*/ 3290746 h 4991840"/>
              <a:gd name="connsiteX7" fmla="*/ 7638165 w 7638165"/>
              <a:gd name="connsiteY7" fmla="*/ 4991840 h 4991840"/>
              <a:gd name="connsiteX8" fmla="*/ 225754 w 7638165"/>
              <a:gd name="connsiteY8" fmla="*/ 4988082 h 4991840"/>
              <a:gd name="connsiteX9" fmla="*/ 21072 w 7638165"/>
              <a:gd name="connsiteY9" fmla="*/ 4671206 h 4991840"/>
              <a:gd name="connsiteX10" fmla="*/ 24460 w 7638165"/>
              <a:gd name="connsiteY10" fmla="*/ 4633498 h 4991840"/>
              <a:gd name="connsiteX11" fmla="*/ 2100686 w 7638165"/>
              <a:gd name="connsiteY11" fmla="*/ 3001517 h 4991840"/>
              <a:gd name="connsiteX12" fmla="*/ 2102675 w 7638165"/>
              <a:gd name="connsiteY12" fmla="*/ 2877828 h 4991840"/>
              <a:gd name="connsiteX13" fmla="*/ 1384458 w 7638165"/>
              <a:gd name="connsiteY13" fmla="*/ 985718 h 4991840"/>
              <a:gd name="connsiteX0" fmla="*/ 1384458 w 7638165"/>
              <a:gd name="connsiteY0" fmla="*/ 985718 h 4991840"/>
              <a:gd name="connsiteX1" fmla="*/ 3101065 w 7638165"/>
              <a:gd name="connsiteY1" fmla="*/ 1430562 h 4991840"/>
              <a:gd name="connsiteX2" fmla="*/ 4623425 w 7638165"/>
              <a:gd name="connsiteY2" fmla="*/ 0 h 4991840"/>
              <a:gd name="connsiteX3" fmla="*/ 4717419 w 7638165"/>
              <a:gd name="connsiteY3" fmla="*/ 27667 h 4991840"/>
              <a:gd name="connsiteX4" fmla="*/ 4979616 w 7638165"/>
              <a:gd name="connsiteY4" fmla="*/ 1691614 h 4991840"/>
              <a:gd name="connsiteX5" fmla="*/ 6723966 w 7638165"/>
              <a:gd name="connsiteY5" fmla="*/ 1497084 h 4991840"/>
              <a:gd name="connsiteX6" fmla="*/ 5555009 w 7638165"/>
              <a:gd name="connsiteY6" fmla="*/ 3290746 h 4991840"/>
              <a:gd name="connsiteX7" fmla="*/ 7638165 w 7638165"/>
              <a:gd name="connsiteY7" fmla="*/ 4991840 h 4991840"/>
              <a:gd name="connsiteX8" fmla="*/ 225754 w 7638165"/>
              <a:gd name="connsiteY8" fmla="*/ 4988082 h 4991840"/>
              <a:gd name="connsiteX9" fmla="*/ 21072 w 7638165"/>
              <a:gd name="connsiteY9" fmla="*/ 4671206 h 4991840"/>
              <a:gd name="connsiteX10" fmla="*/ 24460 w 7638165"/>
              <a:gd name="connsiteY10" fmla="*/ 4633498 h 4991840"/>
              <a:gd name="connsiteX11" fmla="*/ 2100686 w 7638165"/>
              <a:gd name="connsiteY11" fmla="*/ 3001517 h 4991840"/>
              <a:gd name="connsiteX12" fmla="*/ 2102675 w 7638165"/>
              <a:gd name="connsiteY12" fmla="*/ 2877828 h 4991840"/>
              <a:gd name="connsiteX13" fmla="*/ 1384458 w 7638165"/>
              <a:gd name="connsiteY13" fmla="*/ 985718 h 4991840"/>
              <a:gd name="connsiteX0" fmla="*/ 1384458 w 7638165"/>
              <a:gd name="connsiteY0" fmla="*/ 985718 h 4991840"/>
              <a:gd name="connsiteX1" fmla="*/ 3101065 w 7638165"/>
              <a:gd name="connsiteY1" fmla="*/ 1430562 h 4991840"/>
              <a:gd name="connsiteX2" fmla="*/ 4623425 w 7638165"/>
              <a:gd name="connsiteY2" fmla="*/ 0 h 4991840"/>
              <a:gd name="connsiteX3" fmla="*/ 4717419 w 7638165"/>
              <a:gd name="connsiteY3" fmla="*/ 27667 h 4991840"/>
              <a:gd name="connsiteX4" fmla="*/ 4979616 w 7638165"/>
              <a:gd name="connsiteY4" fmla="*/ 1691614 h 4991840"/>
              <a:gd name="connsiteX5" fmla="*/ 6723966 w 7638165"/>
              <a:gd name="connsiteY5" fmla="*/ 1497084 h 4991840"/>
              <a:gd name="connsiteX6" fmla="*/ 5555009 w 7638165"/>
              <a:gd name="connsiteY6" fmla="*/ 3290746 h 4991840"/>
              <a:gd name="connsiteX7" fmla="*/ 7638165 w 7638165"/>
              <a:gd name="connsiteY7" fmla="*/ 4991840 h 4991840"/>
              <a:gd name="connsiteX8" fmla="*/ 225754 w 7638165"/>
              <a:gd name="connsiteY8" fmla="*/ 4988082 h 4991840"/>
              <a:gd name="connsiteX9" fmla="*/ 21072 w 7638165"/>
              <a:gd name="connsiteY9" fmla="*/ 4671206 h 4991840"/>
              <a:gd name="connsiteX10" fmla="*/ 24460 w 7638165"/>
              <a:gd name="connsiteY10" fmla="*/ 4633498 h 4991840"/>
              <a:gd name="connsiteX11" fmla="*/ 2100686 w 7638165"/>
              <a:gd name="connsiteY11" fmla="*/ 3001517 h 4991840"/>
              <a:gd name="connsiteX12" fmla="*/ 2102675 w 7638165"/>
              <a:gd name="connsiteY12" fmla="*/ 2877828 h 4991840"/>
              <a:gd name="connsiteX13" fmla="*/ 1384458 w 7638165"/>
              <a:gd name="connsiteY13" fmla="*/ 985718 h 4991840"/>
              <a:gd name="connsiteX0" fmla="*/ 1378935 w 7632642"/>
              <a:gd name="connsiteY0" fmla="*/ 985718 h 4991840"/>
              <a:gd name="connsiteX1" fmla="*/ 3095542 w 7632642"/>
              <a:gd name="connsiteY1" fmla="*/ 1430562 h 4991840"/>
              <a:gd name="connsiteX2" fmla="*/ 4617902 w 7632642"/>
              <a:gd name="connsiteY2" fmla="*/ 0 h 4991840"/>
              <a:gd name="connsiteX3" fmla="*/ 4711896 w 7632642"/>
              <a:gd name="connsiteY3" fmla="*/ 27667 h 4991840"/>
              <a:gd name="connsiteX4" fmla="*/ 4974093 w 7632642"/>
              <a:gd name="connsiteY4" fmla="*/ 1691614 h 4991840"/>
              <a:gd name="connsiteX5" fmla="*/ 6718443 w 7632642"/>
              <a:gd name="connsiteY5" fmla="*/ 1497084 h 4991840"/>
              <a:gd name="connsiteX6" fmla="*/ 5549486 w 7632642"/>
              <a:gd name="connsiteY6" fmla="*/ 3290746 h 4991840"/>
              <a:gd name="connsiteX7" fmla="*/ 7632642 w 7632642"/>
              <a:gd name="connsiteY7" fmla="*/ 4991840 h 4991840"/>
              <a:gd name="connsiteX8" fmla="*/ 220231 w 7632642"/>
              <a:gd name="connsiteY8" fmla="*/ 4988082 h 4991840"/>
              <a:gd name="connsiteX9" fmla="*/ 29320 w 7632642"/>
              <a:gd name="connsiteY9" fmla="*/ 4701503 h 4991840"/>
              <a:gd name="connsiteX10" fmla="*/ 18937 w 7632642"/>
              <a:gd name="connsiteY10" fmla="*/ 4633498 h 4991840"/>
              <a:gd name="connsiteX11" fmla="*/ 2095163 w 7632642"/>
              <a:gd name="connsiteY11" fmla="*/ 3001517 h 4991840"/>
              <a:gd name="connsiteX12" fmla="*/ 2097152 w 7632642"/>
              <a:gd name="connsiteY12" fmla="*/ 2877828 h 4991840"/>
              <a:gd name="connsiteX13" fmla="*/ 1378935 w 7632642"/>
              <a:gd name="connsiteY13" fmla="*/ 985718 h 4991840"/>
              <a:gd name="connsiteX0" fmla="*/ 1363461 w 7617168"/>
              <a:gd name="connsiteY0" fmla="*/ 985718 h 4991840"/>
              <a:gd name="connsiteX1" fmla="*/ 3080068 w 7617168"/>
              <a:gd name="connsiteY1" fmla="*/ 1430562 h 4991840"/>
              <a:gd name="connsiteX2" fmla="*/ 4602428 w 7617168"/>
              <a:gd name="connsiteY2" fmla="*/ 0 h 4991840"/>
              <a:gd name="connsiteX3" fmla="*/ 4696422 w 7617168"/>
              <a:gd name="connsiteY3" fmla="*/ 27667 h 4991840"/>
              <a:gd name="connsiteX4" fmla="*/ 4958619 w 7617168"/>
              <a:gd name="connsiteY4" fmla="*/ 1691614 h 4991840"/>
              <a:gd name="connsiteX5" fmla="*/ 6702969 w 7617168"/>
              <a:gd name="connsiteY5" fmla="*/ 1497084 h 4991840"/>
              <a:gd name="connsiteX6" fmla="*/ 5534012 w 7617168"/>
              <a:gd name="connsiteY6" fmla="*/ 3290746 h 4991840"/>
              <a:gd name="connsiteX7" fmla="*/ 7617168 w 7617168"/>
              <a:gd name="connsiteY7" fmla="*/ 4991840 h 4991840"/>
              <a:gd name="connsiteX8" fmla="*/ 204757 w 7617168"/>
              <a:gd name="connsiteY8" fmla="*/ 4988082 h 4991840"/>
              <a:gd name="connsiteX9" fmla="*/ 13846 w 7617168"/>
              <a:gd name="connsiteY9" fmla="*/ 4701503 h 4991840"/>
              <a:gd name="connsiteX10" fmla="*/ 3463 w 7617168"/>
              <a:gd name="connsiteY10" fmla="*/ 4633498 h 4991840"/>
              <a:gd name="connsiteX11" fmla="*/ 2079689 w 7617168"/>
              <a:gd name="connsiteY11" fmla="*/ 3001517 h 4991840"/>
              <a:gd name="connsiteX12" fmla="*/ 2081678 w 7617168"/>
              <a:gd name="connsiteY12" fmla="*/ 2877828 h 4991840"/>
              <a:gd name="connsiteX13" fmla="*/ 1363461 w 7617168"/>
              <a:gd name="connsiteY13" fmla="*/ 985718 h 4991840"/>
              <a:gd name="connsiteX0" fmla="*/ 1359998 w 7613705"/>
              <a:gd name="connsiteY0" fmla="*/ 985718 h 4991840"/>
              <a:gd name="connsiteX1" fmla="*/ 3076605 w 7613705"/>
              <a:gd name="connsiteY1" fmla="*/ 1430562 h 4991840"/>
              <a:gd name="connsiteX2" fmla="*/ 4598965 w 7613705"/>
              <a:gd name="connsiteY2" fmla="*/ 0 h 4991840"/>
              <a:gd name="connsiteX3" fmla="*/ 4692959 w 7613705"/>
              <a:gd name="connsiteY3" fmla="*/ 27667 h 4991840"/>
              <a:gd name="connsiteX4" fmla="*/ 4955156 w 7613705"/>
              <a:gd name="connsiteY4" fmla="*/ 1691614 h 4991840"/>
              <a:gd name="connsiteX5" fmla="*/ 6699506 w 7613705"/>
              <a:gd name="connsiteY5" fmla="*/ 1497084 h 4991840"/>
              <a:gd name="connsiteX6" fmla="*/ 5530549 w 7613705"/>
              <a:gd name="connsiteY6" fmla="*/ 3290746 h 4991840"/>
              <a:gd name="connsiteX7" fmla="*/ 7613705 w 7613705"/>
              <a:gd name="connsiteY7" fmla="*/ 4991840 h 4991840"/>
              <a:gd name="connsiteX8" fmla="*/ 201294 w 7613705"/>
              <a:gd name="connsiteY8" fmla="*/ 4988082 h 4991840"/>
              <a:gd name="connsiteX9" fmla="*/ 10383 w 7613705"/>
              <a:gd name="connsiteY9" fmla="*/ 4701503 h 4991840"/>
              <a:gd name="connsiteX10" fmla="*/ 0 w 7613705"/>
              <a:gd name="connsiteY10" fmla="*/ 4633498 h 4991840"/>
              <a:gd name="connsiteX11" fmla="*/ 2076226 w 7613705"/>
              <a:gd name="connsiteY11" fmla="*/ 3001517 h 4991840"/>
              <a:gd name="connsiteX12" fmla="*/ 2078215 w 7613705"/>
              <a:gd name="connsiteY12" fmla="*/ 2877828 h 4991840"/>
              <a:gd name="connsiteX13" fmla="*/ 1359998 w 7613705"/>
              <a:gd name="connsiteY13" fmla="*/ 985718 h 4991840"/>
              <a:gd name="connsiteX0" fmla="*/ 1359998 w 7613705"/>
              <a:gd name="connsiteY0" fmla="*/ 985718 h 4991840"/>
              <a:gd name="connsiteX1" fmla="*/ 3076605 w 7613705"/>
              <a:gd name="connsiteY1" fmla="*/ 1430562 h 4991840"/>
              <a:gd name="connsiteX2" fmla="*/ 4598965 w 7613705"/>
              <a:gd name="connsiteY2" fmla="*/ 0 h 4991840"/>
              <a:gd name="connsiteX3" fmla="*/ 4692959 w 7613705"/>
              <a:gd name="connsiteY3" fmla="*/ 27667 h 4991840"/>
              <a:gd name="connsiteX4" fmla="*/ 4955156 w 7613705"/>
              <a:gd name="connsiteY4" fmla="*/ 1691614 h 4991840"/>
              <a:gd name="connsiteX5" fmla="*/ 6699506 w 7613705"/>
              <a:gd name="connsiteY5" fmla="*/ 1497084 h 4991840"/>
              <a:gd name="connsiteX6" fmla="*/ 5530549 w 7613705"/>
              <a:gd name="connsiteY6" fmla="*/ 3290746 h 4991840"/>
              <a:gd name="connsiteX7" fmla="*/ 7613705 w 7613705"/>
              <a:gd name="connsiteY7" fmla="*/ 4991840 h 4991840"/>
              <a:gd name="connsiteX8" fmla="*/ 201294 w 7613705"/>
              <a:gd name="connsiteY8" fmla="*/ 4988082 h 4991840"/>
              <a:gd name="connsiteX9" fmla="*/ 10383 w 7613705"/>
              <a:gd name="connsiteY9" fmla="*/ 4701503 h 4991840"/>
              <a:gd name="connsiteX10" fmla="*/ 0 w 7613705"/>
              <a:gd name="connsiteY10" fmla="*/ 4633498 h 4991840"/>
              <a:gd name="connsiteX11" fmla="*/ 2076226 w 7613705"/>
              <a:gd name="connsiteY11" fmla="*/ 3001517 h 4991840"/>
              <a:gd name="connsiteX12" fmla="*/ 2078215 w 7613705"/>
              <a:gd name="connsiteY12" fmla="*/ 2877828 h 4991840"/>
              <a:gd name="connsiteX13" fmla="*/ 1359998 w 7613705"/>
              <a:gd name="connsiteY13" fmla="*/ 985718 h 4991840"/>
              <a:gd name="connsiteX0" fmla="*/ 1359998 w 7613705"/>
              <a:gd name="connsiteY0" fmla="*/ 985718 h 4991840"/>
              <a:gd name="connsiteX1" fmla="*/ 3076605 w 7613705"/>
              <a:gd name="connsiteY1" fmla="*/ 1430562 h 4991840"/>
              <a:gd name="connsiteX2" fmla="*/ 4598965 w 7613705"/>
              <a:gd name="connsiteY2" fmla="*/ 0 h 4991840"/>
              <a:gd name="connsiteX3" fmla="*/ 4692959 w 7613705"/>
              <a:gd name="connsiteY3" fmla="*/ 27667 h 4991840"/>
              <a:gd name="connsiteX4" fmla="*/ 4955156 w 7613705"/>
              <a:gd name="connsiteY4" fmla="*/ 1691614 h 4991840"/>
              <a:gd name="connsiteX5" fmla="*/ 6699506 w 7613705"/>
              <a:gd name="connsiteY5" fmla="*/ 1497084 h 4991840"/>
              <a:gd name="connsiteX6" fmla="*/ 5530549 w 7613705"/>
              <a:gd name="connsiteY6" fmla="*/ 3290746 h 4991840"/>
              <a:gd name="connsiteX7" fmla="*/ 7613705 w 7613705"/>
              <a:gd name="connsiteY7" fmla="*/ 4991840 h 4991840"/>
              <a:gd name="connsiteX8" fmla="*/ 201294 w 7613705"/>
              <a:gd name="connsiteY8" fmla="*/ 4988082 h 4991840"/>
              <a:gd name="connsiteX9" fmla="*/ 10383 w 7613705"/>
              <a:gd name="connsiteY9" fmla="*/ 4701503 h 4991840"/>
              <a:gd name="connsiteX10" fmla="*/ 0 w 7613705"/>
              <a:gd name="connsiteY10" fmla="*/ 4633498 h 4991840"/>
              <a:gd name="connsiteX11" fmla="*/ 2076226 w 7613705"/>
              <a:gd name="connsiteY11" fmla="*/ 3001517 h 4991840"/>
              <a:gd name="connsiteX12" fmla="*/ 2078215 w 7613705"/>
              <a:gd name="connsiteY12" fmla="*/ 2877828 h 4991840"/>
              <a:gd name="connsiteX13" fmla="*/ 1359998 w 7613705"/>
              <a:gd name="connsiteY13" fmla="*/ 985718 h 4991840"/>
              <a:gd name="connsiteX0" fmla="*/ 1359998 w 7613705"/>
              <a:gd name="connsiteY0" fmla="*/ 985718 h 4991840"/>
              <a:gd name="connsiteX1" fmla="*/ 3076605 w 7613705"/>
              <a:gd name="connsiteY1" fmla="*/ 1430562 h 4991840"/>
              <a:gd name="connsiteX2" fmla="*/ 4598965 w 7613705"/>
              <a:gd name="connsiteY2" fmla="*/ 0 h 4991840"/>
              <a:gd name="connsiteX3" fmla="*/ 4692959 w 7613705"/>
              <a:gd name="connsiteY3" fmla="*/ 27667 h 4991840"/>
              <a:gd name="connsiteX4" fmla="*/ 4955156 w 7613705"/>
              <a:gd name="connsiteY4" fmla="*/ 1691614 h 4991840"/>
              <a:gd name="connsiteX5" fmla="*/ 6699506 w 7613705"/>
              <a:gd name="connsiteY5" fmla="*/ 1497084 h 4991840"/>
              <a:gd name="connsiteX6" fmla="*/ 5530549 w 7613705"/>
              <a:gd name="connsiteY6" fmla="*/ 3290746 h 4991840"/>
              <a:gd name="connsiteX7" fmla="*/ 7613705 w 7613705"/>
              <a:gd name="connsiteY7" fmla="*/ 4991840 h 4991840"/>
              <a:gd name="connsiteX8" fmla="*/ 201294 w 7613705"/>
              <a:gd name="connsiteY8" fmla="*/ 4988082 h 4991840"/>
              <a:gd name="connsiteX9" fmla="*/ 10383 w 7613705"/>
              <a:gd name="connsiteY9" fmla="*/ 4701503 h 4991840"/>
              <a:gd name="connsiteX10" fmla="*/ 0 w 7613705"/>
              <a:gd name="connsiteY10" fmla="*/ 4633498 h 4991840"/>
              <a:gd name="connsiteX11" fmla="*/ 2076226 w 7613705"/>
              <a:gd name="connsiteY11" fmla="*/ 3001517 h 4991840"/>
              <a:gd name="connsiteX12" fmla="*/ 2078215 w 7613705"/>
              <a:gd name="connsiteY12" fmla="*/ 2877828 h 4991840"/>
              <a:gd name="connsiteX13" fmla="*/ 1359998 w 7613705"/>
              <a:gd name="connsiteY13" fmla="*/ 985718 h 4991840"/>
              <a:gd name="connsiteX0" fmla="*/ 1359998 w 7613705"/>
              <a:gd name="connsiteY0" fmla="*/ 985718 h 4991840"/>
              <a:gd name="connsiteX1" fmla="*/ 3076605 w 7613705"/>
              <a:gd name="connsiteY1" fmla="*/ 1430562 h 4991840"/>
              <a:gd name="connsiteX2" fmla="*/ 4598965 w 7613705"/>
              <a:gd name="connsiteY2" fmla="*/ 0 h 4991840"/>
              <a:gd name="connsiteX3" fmla="*/ 4692959 w 7613705"/>
              <a:gd name="connsiteY3" fmla="*/ 27667 h 4991840"/>
              <a:gd name="connsiteX4" fmla="*/ 4955156 w 7613705"/>
              <a:gd name="connsiteY4" fmla="*/ 1691614 h 4991840"/>
              <a:gd name="connsiteX5" fmla="*/ 6699506 w 7613705"/>
              <a:gd name="connsiteY5" fmla="*/ 1497084 h 4991840"/>
              <a:gd name="connsiteX6" fmla="*/ 5530549 w 7613705"/>
              <a:gd name="connsiteY6" fmla="*/ 3290746 h 4991840"/>
              <a:gd name="connsiteX7" fmla="*/ 7613705 w 7613705"/>
              <a:gd name="connsiteY7" fmla="*/ 4991840 h 4991840"/>
              <a:gd name="connsiteX8" fmla="*/ 201294 w 7613705"/>
              <a:gd name="connsiteY8" fmla="*/ 4988082 h 4991840"/>
              <a:gd name="connsiteX9" fmla="*/ 10383 w 7613705"/>
              <a:gd name="connsiteY9" fmla="*/ 4701503 h 4991840"/>
              <a:gd name="connsiteX10" fmla="*/ 0 w 7613705"/>
              <a:gd name="connsiteY10" fmla="*/ 4633498 h 4991840"/>
              <a:gd name="connsiteX11" fmla="*/ 2076226 w 7613705"/>
              <a:gd name="connsiteY11" fmla="*/ 3001517 h 4991840"/>
              <a:gd name="connsiteX12" fmla="*/ 2078215 w 7613705"/>
              <a:gd name="connsiteY12" fmla="*/ 2877828 h 4991840"/>
              <a:gd name="connsiteX13" fmla="*/ 1359998 w 7613705"/>
              <a:gd name="connsiteY13" fmla="*/ 985718 h 4991840"/>
              <a:gd name="connsiteX0" fmla="*/ 1357582 w 7611289"/>
              <a:gd name="connsiteY0" fmla="*/ 985718 h 4991840"/>
              <a:gd name="connsiteX1" fmla="*/ 3074189 w 7611289"/>
              <a:gd name="connsiteY1" fmla="*/ 1430562 h 4991840"/>
              <a:gd name="connsiteX2" fmla="*/ 4596549 w 7611289"/>
              <a:gd name="connsiteY2" fmla="*/ 0 h 4991840"/>
              <a:gd name="connsiteX3" fmla="*/ 4690543 w 7611289"/>
              <a:gd name="connsiteY3" fmla="*/ 27667 h 4991840"/>
              <a:gd name="connsiteX4" fmla="*/ 4952740 w 7611289"/>
              <a:gd name="connsiteY4" fmla="*/ 1691614 h 4991840"/>
              <a:gd name="connsiteX5" fmla="*/ 6697090 w 7611289"/>
              <a:gd name="connsiteY5" fmla="*/ 1497084 h 4991840"/>
              <a:gd name="connsiteX6" fmla="*/ 5528133 w 7611289"/>
              <a:gd name="connsiteY6" fmla="*/ 3290746 h 4991840"/>
              <a:gd name="connsiteX7" fmla="*/ 7611289 w 7611289"/>
              <a:gd name="connsiteY7" fmla="*/ 4991840 h 4991840"/>
              <a:gd name="connsiteX8" fmla="*/ 198878 w 7611289"/>
              <a:gd name="connsiteY8" fmla="*/ 4988082 h 4991840"/>
              <a:gd name="connsiteX9" fmla="*/ 7967 w 7611289"/>
              <a:gd name="connsiteY9" fmla="*/ 4701503 h 4991840"/>
              <a:gd name="connsiteX10" fmla="*/ 124 w 7611289"/>
              <a:gd name="connsiteY10" fmla="*/ 4633498 h 4991840"/>
              <a:gd name="connsiteX11" fmla="*/ 2073810 w 7611289"/>
              <a:gd name="connsiteY11" fmla="*/ 3001517 h 4991840"/>
              <a:gd name="connsiteX12" fmla="*/ 2075799 w 7611289"/>
              <a:gd name="connsiteY12" fmla="*/ 2877828 h 4991840"/>
              <a:gd name="connsiteX13" fmla="*/ 1357582 w 7611289"/>
              <a:gd name="connsiteY13" fmla="*/ 985718 h 4991840"/>
              <a:gd name="connsiteX0" fmla="*/ 1360963 w 7614670"/>
              <a:gd name="connsiteY0" fmla="*/ 985718 h 4991840"/>
              <a:gd name="connsiteX1" fmla="*/ 3077570 w 7614670"/>
              <a:gd name="connsiteY1" fmla="*/ 1430562 h 4991840"/>
              <a:gd name="connsiteX2" fmla="*/ 4599930 w 7614670"/>
              <a:gd name="connsiteY2" fmla="*/ 0 h 4991840"/>
              <a:gd name="connsiteX3" fmla="*/ 4693924 w 7614670"/>
              <a:gd name="connsiteY3" fmla="*/ 27667 h 4991840"/>
              <a:gd name="connsiteX4" fmla="*/ 4956121 w 7614670"/>
              <a:gd name="connsiteY4" fmla="*/ 1691614 h 4991840"/>
              <a:gd name="connsiteX5" fmla="*/ 6700471 w 7614670"/>
              <a:gd name="connsiteY5" fmla="*/ 1497084 h 4991840"/>
              <a:gd name="connsiteX6" fmla="*/ 5531514 w 7614670"/>
              <a:gd name="connsiteY6" fmla="*/ 3290746 h 4991840"/>
              <a:gd name="connsiteX7" fmla="*/ 7614670 w 7614670"/>
              <a:gd name="connsiteY7" fmla="*/ 4991840 h 4991840"/>
              <a:gd name="connsiteX8" fmla="*/ 202259 w 7614670"/>
              <a:gd name="connsiteY8" fmla="*/ 4988082 h 4991840"/>
              <a:gd name="connsiteX9" fmla="*/ 11348 w 7614670"/>
              <a:gd name="connsiteY9" fmla="*/ 4701503 h 4991840"/>
              <a:gd name="connsiteX10" fmla="*/ 3505 w 7614670"/>
              <a:gd name="connsiteY10" fmla="*/ 4633498 h 4991840"/>
              <a:gd name="connsiteX11" fmla="*/ 2077191 w 7614670"/>
              <a:gd name="connsiteY11" fmla="*/ 3001517 h 4991840"/>
              <a:gd name="connsiteX12" fmla="*/ 2079180 w 7614670"/>
              <a:gd name="connsiteY12" fmla="*/ 2877828 h 4991840"/>
              <a:gd name="connsiteX13" fmla="*/ 1360963 w 7614670"/>
              <a:gd name="connsiteY13" fmla="*/ 985718 h 4991840"/>
              <a:gd name="connsiteX0" fmla="*/ 1358707 w 7612414"/>
              <a:gd name="connsiteY0" fmla="*/ 985718 h 4991840"/>
              <a:gd name="connsiteX1" fmla="*/ 3075314 w 7612414"/>
              <a:gd name="connsiteY1" fmla="*/ 1430562 h 4991840"/>
              <a:gd name="connsiteX2" fmla="*/ 4597674 w 7612414"/>
              <a:gd name="connsiteY2" fmla="*/ 0 h 4991840"/>
              <a:gd name="connsiteX3" fmla="*/ 4691668 w 7612414"/>
              <a:gd name="connsiteY3" fmla="*/ 27667 h 4991840"/>
              <a:gd name="connsiteX4" fmla="*/ 4953865 w 7612414"/>
              <a:gd name="connsiteY4" fmla="*/ 1691614 h 4991840"/>
              <a:gd name="connsiteX5" fmla="*/ 6698215 w 7612414"/>
              <a:gd name="connsiteY5" fmla="*/ 1497084 h 4991840"/>
              <a:gd name="connsiteX6" fmla="*/ 5529258 w 7612414"/>
              <a:gd name="connsiteY6" fmla="*/ 3290746 h 4991840"/>
              <a:gd name="connsiteX7" fmla="*/ 7612414 w 7612414"/>
              <a:gd name="connsiteY7" fmla="*/ 4991840 h 4991840"/>
              <a:gd name="connsiteX8" fmla="*/ 200003 w 7612414"/>
              <a:gd name="connsiteY8" fmla="*/ 4988082 h 4991840"/>
              <a:gd name="connsiteX9" fmla="*/ 9092 w 7612414"/>
              <a:gd name="connsiteY9" fmla="*/ 4701503 h 4991840"/>
              <a:gd name="connsiteX10" fmla="*/ 1249 w 7612414"/>
              <a:gd name="connsiteY10" fmla="*/ 4633498 h 4991840"/>
              <a:gd name="connsiteX11" fmla="*/ 2074935 w 7612414"/>
              <a:gd name="connsiteY11" fmla="*/ 3001517 h 4991840"/>
              <a:gd name="connsiteX12" fmla="*/ 2076924 w 7612414"/>
              <a:gd name="connsiteY12" fmla="*/ 2877828 h 4991840"/>
              <a:gd name="connsiteX13" fmla="*/ 1358707 w 7612414"/>
              <a:gd name="connsiteY13" fmla="*/ 985718 h 4991840"/>
              <a:gd name="connsiteX0" fmla="*/ 1358707 w 7612414"/>
              <a:gd name="connsiteY0" fmla="*/ 985718 h 4991840"/>
              <a:gd name="connsiteX1" fmla="*/ 3075314 w 7612414"/>
              <a:gd name="connsiteY1" fmla="*/ 1430562 h 4991840"/>
              <a:gd name="connsiteX2" fmla="*/ 4597674 w 7612414"/>
              <a:gd name="connsiteY2" fmla="*/ 0 h 4991840"/>
              <a:gd name="connsiteX3" fmla="*/ 4691668 w 7612414"/>
              <a:gd name="connsiteY3" fmla="*/ 27667 h 4991840"/>
              <a:gd name="connsiteX4" fmla="*/ 4953865 w 7612414"/>
              <a:gd name="connsiteY4" fmla="*/ 1691614 h 4991840"/>
              <a:gd name="connsiteX5" fmla="*/ 6698215 w 7612414"/>
              <a:gd name="connsiteY5" fmla="*/ 1497084 h 4991840"/>
              <a:gd name="connsiteX6" fmla="*/ 5529258 w 7612414"/>
              <a:gd name="connsiteY6" fmla="*/ 3290746 h 4991840"/>
              <a:gd name="connsiteX7" fmla="*/ 7612414 w 7612414"/>
              <a:gd name="connsiteY7" fmla="*/ 4991840 h 4991840"/>
              <a:gd name="connsiteX8" fmla="*/ 200003 w 7612414"/>
              <a:gd name="connsiteY8" fmla="*/ 4988082 h 4991840"/>
              <a:gd name="connsiteX9" fmla="*/ 9092 w 7612414"/>
              <a:gd name="connsiteY9" fmla="*/ 4701503 h 4991840"/>
              <a:gd name="connsiteX10" fmla="*/ 1249 w 7612414"/>
              <a:gd name="connsiteY10" fmla="*/ 4633498 h 4991840"/>
              <a:gd name="connsiteX11" fmla="*/ 2074935 w 7612414"/>
              <a:gd name="connsiteY11" fmla="*/ 3001517 h 4991840"/>
              <a:gd name="connsiteX12" fmla="*/ 2076924 w 7612414"/>
              <a:gd name="connsiteY12" fmla="*/ 2877828 h 4991840"/>
              <a:gd name="connsiteX13" fmla="*/ 1358707 w 7612414"/>
              <a:gd name="connsiteY13" fmla="*/ 985718 h 4991840"/>
              <a:gd name="connsiteX0" fmla="*/ 1358707 w 7612414"/>
              <a:gd name="connsiteY0" fmla="*/ 986213 h 4992335"/>
              <a:gd name="connsiteX1" fmla="*/ 3075314 w 7612414"/>
              <a:gd name="connsiteY1" fmla="*/ 1431057 h 4992335"/>
              <a:gd name="connsiteX2" fmla="*/ 4597674 w 7612414"/>
              <a:gd name="connsiteY2" fmla="*/ 495 h 4992335"/>
              <a:gd name="connsiteX3" fmla="*/ 4691668 w 7612414"/>
              <a:gd name="connsiteY3" fmla="*/ 28162 h 4992335"/>
              <a:gd name="connsiteX4" fmla="*/ 4953865 w 7612414"/>
              <a:gd name="connsiteY4" fmla="*/ 1692109 h 4992335"/>
              <a:gd name="connsiteX5" fmla="*/ 6698215 w 7612414"/>
              <a:gd name="connsiteY5" fmla="*/ 1497579 h 4992335"/>
              <a:gd name="connsiteX6" fmla="*/ 5529258 w 7612414"/>
              <a:gd name="connsiteY6" fmla="*/ 3291241 h 4992335"/>
              <a:gd name="connsiteX7" fmla="*/ 7612414 w 7612414"/>
              <a:gd name="connsiteY7" fmla="*/ 4992335 h 4992335"/>
              <a:gd name="connsiteX8" fmla="*/ 200003 w 7612414"/>
              <a:gd name="connsiteY8" fmla="*/ 4988577 h 4992335"/>
              <a:gd name="connsiteX9" fmla="*/ 9092 w 7612414"/>
              <a:gd name="connsiteY9" fmla="*/ 4701998 h 4992335"/>
              <a:gd name="connsiteX10" fmla="*/ 1249 w 7612414"/>
              <a:gd name="connsiteY10" fmla="*/ 4633993 h 4992335"/>
              <a:gd name="connsiteX11" fmla="*/ 2074935 w 7612414"/>
              <a:gd name="connsiteY11" fmla="*/ 3002012 h 4992335"/>
              <a:gd name="connsiteX12" fmla="*/ 2076924 w 7612414"/>
              <a:gd name="connsiteY12" fmla="*/ 2878323 h 4992335"/>
              <a:gd name="connsiteX13" fmla="*/ 1358707 w 7612414"/>
              <a:gd name="connsiteY13" fmla="*/ 986213 h 4992335"/>
              <a:gd name="connsiteX0" fmla="*/ 1358707 w 7612414"/>
              <a:gd name="connsiteY0" fmla="*/ 987677 h 4993799"/>
              <a:gd name="connsiteX1" fmla="*/ 3075314 w 7612414"/>
              <a:gd name="connsiteY1" fmla="*/ 1432521 h 4993799"/>
              <a:gd name="connsiteX2" fmla="*/ 4597674 w 7612414"/>
              <a:gd name="connsiteY2" fmla="*/ 1959 h 4993799"/>
              <a:gd name="connsiteX3" fmla="*/ 4691668 w 7612414"/>
              <a:gd name="connsiteY3" fmla="*/ 29626 h 4993799"/>
              <a:gd name="connsiteX4" fmla="*/ 4953865 w 7612414"/>
              <a:gd name="connsiteY4" fmla="*/ 1693573 h 4993799"/>
              <a:gd name="connsiteX5" fmla="*/ 6698215 w 7612414"/>
              <a:gd name="connsiteY5" fmla="*/ 1499043 h 4993799"/>
              <a:gd name="connsiteX6" fmla="*/ 5529258 w 7612414"/>
              <a:gd name="connsiteY6" fmla="*/ 3292705 h 4993799"/>
              <a:gd name="connsiteX7" fmla="*/ 7612414 w 7612414"/>
              <a:gd name="connsiteY7" fmla="*/ 4993799 h 4993799"/>
              <a:gd name="connsiteX8" fmla="*/ 200003 w 7612414"/>
              <a:gd name="connsiteY8" fmla="*/ 4990041 h 4993799"/>
              <a:gd name="connsiteX9" fmla="*/ 9092 w 7612414"/>
              <a:gd name="connsiteY9" fmla="*/ 4703462 h 4993799"/>
              <a:gd name="connsiteX10" fmla="*/ 1249 w 7612414"/>
              <a:gd name="connsiteY10" fmla="*/ 4635457 h 4993799"/>
              <a:gd name="connsiteX11" fmla="*/ 2074935 w 7612414"/>
              <a:gd name="connsiteY11" fmla="*/ 3003476 h 4993799"/>
              <a:gd name="connsiteX12" fmla="*/ 2076924 w 7612414"/>
              <a:gd name="connsiteY12" fmla="*/ 2879787 h 4993799"/>
              <a:gd name="connsiteX13" fmla="*/ 1358707 w 7612414"/>
              <a:gd name="connsiteY13" fmla="*/ 987677 h 4993799"/>
              <a:gd name="connsiteX0" fmla="*/ 1358707 w 7612414"/>
              <a:gd name="connsiteY0" fmla="*/ 987677 h 4993799"/>
              <a:gd name="connsiteX1" fmla="*/ 1483110 w 7612414"/>
              <a:gd name="connsiteY1" fmla="*/ 890948 h 4993799"/>
              <a:gd name="connsiteX2" fmla="*/ 3075314 w 7612414"/>
              <a:gd name="connsiteY2" fmla="*/ 1432521 h 4993799"/>
              <a:gd name="connsiteX3" fmla="*/ 4597674 w 7612414"/>
              <a:gd name="connsiteY3" fmla="*/ 1959 h 4993799"/>
              <a:gd name="connsiteX4" fmla="*/ 4691668 w 7612414"/>
              <a:gd name="connsiteY4" fmla="*/ 29626 h 4993799"/>
              <a:gd name="connsiteX5" fmla="*/ 4953865 w 7612414"/>
              <a:gd name="connsiteY5" fmla="*/ 1693573 h 4993799"/>
              <a:gd name="connsiteX6" fmla="*/ 6698215 w 7612414"/>
              <a:gd name="connsiteY6" fmla="*/ 1499043 h 4993799"/>
              <a:gd name="connsiteX7" fmla="*/ 5529258 w 7612414"/>
              <a:gd name="connsiteY7" fmla="*/ 3292705 h 4993799"/>
              <a:gd name="connsiteX8" fmla="*/ 7612414 w 7612414"/>
              <a:gd name="connsiteY8" fmla="*/ 4993799 h 4993799"/>
              <a:gd name="connsiteX9" fmla="*/ 200003 w 7612414"/>
              <a:gd name="connsiteY9" fmla="*/ 4990041 h 4993799"/>
              <a:gd name="connsiteX10" fmla="*/ 9092 w 7612414"/>
              <a:gd name="connsiteY10" fmla="*/ 4703462 h 4993799"/>
              <a:gd name="connsiteX11" fmla="*/ 1249 w 7612414"/>
              <a:gd name="connsiteY11" fmla="*/ 4635457 h 4993799"/>
              <a:gd name="connsiteX12" fmla="*/ 2074935 w 7612414"/>
              <a:gd name="connsiteY12" fmla="*/ 3003476 h 4993799"/>
              <a:gd name="connsiteX13" fmla="*/ 2076924 w 7612414"/>
              <a:gd name="connsiteY13" fmla="*/ 2879787 h 4993799"/>
              <a:gd name="connsiteX14" fmla="*/ 1358707 w 7612414"/>
              <a:gd name="connsiteY14" fmla="*/ 987677 h 4993799"/>
              <a:gd name="connsiteX0" fmla="*/ 1358707 w 7612414"/>
              <a:gd name="connsiteY0" fmla="*/ 987677 h 4993799"/>
              <a:gd name="connsiteX1" fmla="*/ 1483110 w 7612414"/>
              <a:gd name="connsiteY1" fmla="*/ 890948 h 4993799"/>
              <a:gd name="connsiteX2" fmla="*/ 3075314 w 7612414"/>
              <a:gd name="connsiteY2" fmla="*/ 1432521 h 4993799"/>
              <a:gd name="connsiteX3" fmla="*/ 4597674 w 7612414"/>
              <a:gd name="connsiteY3" fmla="*/ 1959 h 4993799"/>
              <a:gd name="connsiteX4" fmla="*/ 4691668 w 7612414"/>
              <a:gd name="connsiteY4" fmla="*/ 29626 h 4993799"/>
              <a:gd name="connsiteX5" fmla="*/ 4953865 w 7612414"/>
              <a:gd name="connsiteY5" fmla="*/ 1693573 h 4993799"/>
              <a:gd name="connsiteX6" fmla="*/ 6698215 w 7612414"/>
              <a:gd name="connsiteY6" fmla="*/ 1499043 h 4993799"/>
              <a:gd name="connsiteX7" fmla="*/ 5529258 w 7612414"/>
              <a:gd name="connsiteY7" fmla="*/ 3292705 h 4993799"/>
              <a:gd name="connsiteX8" fmla="*/ 7612414 w 7612414"/>
              <a:gd name="connsiteY8" fmla="*/ 4993799 h 4993799"/>
              <a:gd name="connsiteX9" fmla="*/ 200003 w 7612414"/>
              <a:gd name="connsiteY9" fmla="*/ 4990041 h 4993799"/>
              <a:gd name="connsiteX10" fmla="*/ 9092 w 7612414"/>
              <a:gd name="connsiteY10" fmla="*/ 4703462 h 4993799"/>
              <a:gd name="connsiteX11" fmla="*/ 1249 w 7612414"/>
              <a:gd name="connsiteY11" fmla="*/ 4635457 h 4993799"/>
              <a:gd name="connsiteX12" fmla="*/ 2074935 w 7612414"/>
              <a:gd name="connsiteY12" fmla="*/ 3003476 h 4993799"/>
              <a:gd name="connsiteX13" fmla="*/ 2076924 w 7612414"/>
              <a:gd name="connsiteY13" fmla="*/ 2879787 h 4993799"/>
              <a:gd name="connsiteX14" fmla="*/ 1358707 w 7612414"/>
              <a:gd name="connsiteY14" fmla="*/ 987677 h 4993799"/>
              <a:gd name="connsiteX0" fmla="*/ 1358707 w 7612414"/>
              <a:gd name="connsiteY0" fmla="*/ 987677 h 4993799"/>
              <a:gd name="connsiteX1" fmla="*/ 1483110 w 7612414"/>
              <a:gd name="connsiteY1" fmla="*/ 890948 h 4993799"/>
              <a:gd name="connsiteX2" fmla="*/ 3075314 w 7612414"/>
              <a:gd name="connsiteY2" fmla="*/ 1432521 h 4993799"/>
              <a:gd name="connsiteX3" fmla="*/ 4597674 w 7612414"/>
              <a:gd name="connsiteY3" fmla="*/ 1959 h 4993799"/>
              <a:gd name="connsiteX4" fmla="*/ 4691668 w 7612414"/>
              <a:gd name="connsiteY4" fmla="*/ 29626 h 4993799"/>
              <a:gd name="connsiteX5" fmla="*/ 4953865 w 7612414"/>
              <a:gd name="connsiteY5" fmla="*/ 1693573 h 4993799"/>
              <a:gd name="connsiteX6" fmla="*/ 6698215 w 7612414"/>
              <a:gd name="connsiteY6" fmla="*/ 1499043 h 4993799"/>
              <a:gd name="connsiteX7" fmla="*/ 5529258 w 7612414"/>
              <a:gd name="connsiteY7" fmla="*/ 3292705 h 4993799"/>
              <a:gd name="connsiteX8" fmla="*/ 7612414 w 7612414"/>
              <a:gd name="connsiteY8" fmla="*/ 4993799 h 4993799"/>
              <a:gd name="connsiteX9" fmla="*/ 200003 w 7612414"/>
              <a:gd name="connsiteY9" fmla="*/ 4990041 h 4993799"/>
              <a:gd name="connsiteX10" fmla="*/ 9092 w 7612414"/>
              <a:gd name="connsiteY10" fmla="*/ 4703462 h 4993799"/>
              <a:gd name="connsiteX11" fmla="*/ 1249 w 7612414"/>
              <a:gd name="connsiteY11" fmla="*/ 4635457 h 4993799"/>
              <a:gd name="connsiteX12" fmla="*/ 2074935 w 7612414"/>
              <a:gd name="connsiteY12" fmla="*/ 3003476 h 4993799"/>
              <a:gd name="connsiteX13" fmla="*/ 2076924 w 7612414"/>
              <a:gd name="connsiteY13" fmla="*/ 2879787 h 4993799"/>
              <a:gd name="connsiteX14" fmla="*/ 1358707 w 7612414"/>
              <a:gd name="connsiteY14" fmla="*/ 987677 h 4993799"/>
              <a:gd name="connsiteX0" fmla="*/ 1358707 w 7612414"/>
              <a:gd name="connsiteY0" fmla="*/ 987677 h 4993799"/>
              <a:gd name="connsiteX1" fmla="*/ 1483110 w 7612414"/>
              <a:gd name="connsiteY1" fmla="*/ 890948 h 4993799"/>
              <a:gd name="connsiteX2" fmla="*/ 3075314 w 7612414"/>
              <a:gd name="connsiteY2" fmla="*/ 1432521 h 4993799"/>
              <a:gd name="connsiteX3" fmla="*/ 4597674 w 7612414"/>
              <a:gd name="connsiteY3" fmla="*/ 1959 h 4993799"/>
              <a:gd name="connsiteX4" fmla="*/ 4691668 w 7612414"/>
              <a:gd name="connsiteY4" fmla="*/ 29626 h 4993799"/>
              <a:gd name="connsiteX5" fmla="*/ 4953865 w 7612414"/>
              <a:gd name="connsiteY5" fmla="*/ 1693573 h 4993799"/>
              <a:gd name="connsiteX6" fmla="*/ 6698215 w 7612414"/>
              <a:gd name="connsiteY6" fmla="*/ 1499043 h 4993799"/>
              <a:gd name="connsiteX7" fmla="*/ 5529258 w 7612414"/>
              <a:gd name="connsiteY7" fmla="*/ 3292705 h 4993799"/>
              <a:gd name="connsiteX8" fmla="*/ 7612414 w 7612414"/>
              <a:gd name="connsiteY8" fmla="*/ 4993799 h 4993799"/>
              <a:gd name="connsiteX9" fmla="*/ 200003 w 7612414"/>
              <a:gd name="connsiteY9" fmla="*/ 4990041 h 4993799"/>
              <a:gd name="connsiteX10" fmla="*/ 9092 w 7612414"/>
              <a:gd name="connsiteY10" fmla="*/ 4703462 h 4993799"/>
              <a:gd name="connsiteX11" fmla="*/ 1249 w 7612414"/>
              <a:gd name="connsiteY11" fmla="*/ 4635457 h 4993799"/>
              <a:gd name="connsiteX12" fmla="*/ 2074935 w 7612414"/>
              <a:gd name="connsiteY12" fmla="*/ 3003476 h 4993799"/>
              <a:gd name="connsiteX13" fmla="*/ 2076924 w 7612414"/>
              <a:gd name="connsiteY13" fmla="*/ 2879787 h 4993799"/>
              <a:gd name="connsiteX14" fmla="*/ 1358707 w 7612414"/>
              <a:gd name="connsiteY14" fmla="*/ 987677 h 4993799"/>
              <a:gd name="connsiteX0" fmla="*/ 1358707 w 7612414"/>
              <a:gd name="connsiteY0" fmla="*/ 987677 h 4993799"/>
              <a:gd name="connsiteX1" fmla="*/ 1483110 w 7612414"/>
              <a:gd name="connsiteY1" fmla="*/ 890948 h 4993799"/>
              <a:gd name="connsiteX2" fmla="*/ 3075314 w 7612414"/>
              <a:gd name="connsiteY2" fmla="*/ 1432521 h 4993799"/>
              <a:gd name="connsiteX3" fmla="*/ 4597674 w 7612414"/>
              <a:gd name="connsiteY3" fmla="*/ 1959 h 4993799"/>
              <a:gd name="connsiteX4" fmla="*/ 4691668 w 7612414"/>
              <a:gd name="connsiteY4" fmla="*/ 29626 h 4993799"/>
              <a:gd name="connsiteX5" fmla="*/ 4953865 w 7612414"/>
              <a:gd name="connsiteY5" fmla="*/ 1693573 h 4993799"/>
              <a:gd name="connsiteX6" fmla="*/ 6698215 w 7612414"/>
              <a:gd name="connsiteY6" fmla="*/ 1499043 h 4993799"/>
              <a:gd name="connsiteX7" fmla="*/ 5529258 w 7612414"/>
              <a:gd name="connsiteY7" fmla="*/ 3292705 h 4993799"/>
              <a:gd name="connsiteX8" fmla="*/ 7612414 w 7612414"/>
              <a:gd name="connsiteY8" fmla="*/ 4993799 h 4993799"/>
              <a:gd name="connsiteX9" fmla="*/ 200003 w 7612414"/>
              <a:gd name="connsiteY9" fmla="*/ 4990041 h 4993799"/>
              <a:gd name="connsiteX10" fmla="*/ 9092 w 7612414"/>
              <a:gd name="connsiteY10" fmla="*/ 4703462 h 4993799"/>
              <a:gd name="connsiteX11" fmla="*/ 1249 w 7612414"/>
              <a:gd name="connsiteY11" fmla="*/ 4635457 h 4993799"/>
              <a:gd name="connsiteX12" fmla="*/ 2074935 w 7612414"/>
              <a:gd name="connsiteY12" fmla="*/ 3003476 h 4993799"/>
              <a:gd name="connsiteX13" fmla="*/ 2076924 w 7612414"/>
              <a:gd name="connsiteY13" fmla="*/ 2879787 h 4993799"/>
              <a:gd name="connsiteX14" fmla="*/ 1358707 w 7612414"/>
              <a:gd name="connsiteY14" fmla="*/ 987677 h 4993799"/>
              <a:gd name="connsiteX0" fmla="*/ 1358707 w 7612414"/>
              <a:gd name="connsiteY0" fmla="*/ 987677 h 4993799"/>
              <a:gd name="connsiteX1" fmla="*/ 1483110 w 7612414"/>
              <a:gd name="connsiteY1" fmla="*/ 890948 h 4993799"/>
              <a:gd name="connsiteX2" fmla="*/ 3075314 w 7612414"/>
              <a:gd name="connsiteY2" fmla="*/ 1432521 h 4993799"/>
              <a:gd name="connsiteX3" fmla="*/ 4597674 w 7612414"/>
              <a:gd name="connsiteY3" fmla="*/ 1959 h 4993799"/>
              <a:gd name="connsiteX4" fmla="*/ 4691668 w 7612414"/>
              <a:gd name="connsiteY4" fmla="*/ 29626 h 4993799"/>
              <a:gd name="connsiteX5" fmla="*/ 4953865 w 7612414"/>
              <a:gd name="connsiteY5" fmla="*/ 1693573 h 4993799"/>
              <a:gd name="connsiteX6" fmla="*/ 6698215 w 7612414"/>
              <a:gd name="connsiteY6" fmla="*/ 1499043 h 4993799"/>
              <a:gd name="connsiteX7" fmla="*/ 5529258 w 7612414"/>
              <a:gd name="connsiteY7" fmla="*/ 3292705 h 4993799"/>
              <a:gd name="connsiteX8" fmla="*/ 7612414 w 7612414"/>
              <a:gd name="connsiteY8" fmla="*/ 4993799 h 4993799"/>
              <a:gd name="connsiteX9" fmla="*/ 200003 w 7612414"/>
              <a:gd name="connsiteY9" fmla="*/ 4990041 h 4993799"/>
              <a:gd name="connsiteX10" fmla="*/ 9092 w 7612414"/>
              <a:gd name="connsiteY10" fmla="*/ 4703462 h 4993799"/>
              <a:gd name="connsiteX11" fmla="*/ 1249 w 7612414"/>
              <a:gd name="connsiteY11" fmla="*/ 4635457 h 4993799"/>
              <a:gd name="connsiteX12" fmla="*/ 2074935 w 7612414"/>
              <a:gd name="connsiteY12" fmla="*/ 3003476 h 4993799"/>
              <a:gd name="connsiteX13" fmla="*/ 2076924 w 7612414"/>
              <a:gd name="connsiteY13" fmla="*/ 2879787 h 4993799"/>
              <a:gd name="connsiteX14" fmla="*/ 1358707 w 7612414"/>
              <a:gd name="connsiteY14" fmla="*/ 987677 h 4993799"/>
              <a:gd name="connsiteX0" fmla="*/ 1358707 w 7612414"/>
              <a:gd name="connsiteY0" fmla="*/ 987677 h 4993799"/>
              <a:gd name="connsiteX1" fmla="*/ 1483110 w 7612414"/>
              <a:gd name="connsiteY1" fmla="*/ 890948 h 4993799"/>
              <a:gd name="connsiteX2" fmla="*/ 3075314 w 7612414"/>
              <a:gd name="connsiteY2" fmla="*/ 1432521 h 4993799"/>
              <a:gd name="connsiteX3" fmla="*/ 4597674 w 7612414"/>
              <a:gd name="connsiteY3" fmla="*/ 1959 h 4993799"/>
              <a:gd name="connsiteX4" fmla="*/ 4691668 w 7612414"/>
              <a:gd name="connsiteY4" fmla="*/ 29626 h 4993799"/>
              <a:gd name="connsiteX5" fmla="*/ 4953865 w 7612414"/>
              <a:gd name="connsiteY5" fmla="*/ 1693573 h 4993799"/>
              <a:gd name="connsiteX6" fmla="*/ 6698215 w 7612414"/>
              <a:gd name="connsiteY6" fmla="*/ 1499043 h 4993799"/>
              <a:gd name="connsiteX7" fmla="*/ 5529258 w 7612414"/>
              <a:gd name="connsiteY7" fmla="*/ 3292705 h 4993799"/>
              <a:gd name="connsiteX8" fmla="*/ 7612414 w 7612414"/>
              <a:gd name="connsiteY8" fmla="*/ 4993799 h 4993799"/>
              <a:gd name="connsiteX9" fmla="*/ 200003 w 7612414"/>
              <a:gd name="connsiteY9" fmla="*/ 4990041 h 4993799"/>
              <a:gd name="connsiteX10" fmla="*/ 9092 w 7612414"/>
              <a:gd name="connsiteY10" fmla="*/ 4703462 h 4993799"/>
              <a:gd name="connsiteX11" fmla="*/ 1249 w 7612414"/>
              <a:gd name="connsiteY11" fmla="*/ 4635457 h 4993799"/>
              <a:gd name="connsiteX12" fmla="*/ 2074935 w 7612414"/>
              <a:gd name="connsiteY12" fmla="*/ 3003476 h 4993799"/>
              <a:gd name="connsiteX13" fmla="*/ 2076924 w 7612414"/>
              <a:gd name="connsiteY13" fmla="*/ 2879787 h 4993799"/>
              <a:gd name="connsiteX14" fmla="*/ 1358707 w 7612414"/>
              <a:gd name="connsiteY14" fmla="*/ 987677 h 4993799"/>
              <a:gd name="connsiteX0" fmla="*/ 1358707 w 7612414"/>
              <a:gd name="connsiteY0" fmla="*/ 987677 h 4993799"/>
              <a:gd name="connsiteX1" fmla="*/ 1483110 w 7612414"/>
              <a:gd name="connsiteY1" fmla="*/ 890948 h 4993799"/>
              <a:gd name="connsiteX2" fmla="*/ 3075314 w 7612414"/>
              <a:gd name="connsiteY2" fmla="*/ 1432521 h 4993799"/>
              <a:gd name="connsiteX3" fmla="*/ 4597674 w 7612414"/>
              <a:gd name="connsiteY3" fmla="*/ 1959 h 4993799"/>
              <a:gd name="connsiteX4" fmla="*/ 4691668 w 7612414"/>
              <a:gd name="connsiteY4" fmla="*/ 29626 h 4993799"/>
              <a:gd name="connsiteX5" fmla="*/ 4953865 w 7612414"/>
              <a:gd name="connsiteY5" fmla="*/ 1693573 h 4993799"/>
              <a:gd name="connsiteX6" fmla="*/ 6698215 w 7612414"/>
              <a:gd name="connsiteY6" fmla="*/ 1499043 h 4993799"/>
              <a:gd name="connsiteX7" fmla="*/ 5529258 w 7612414"/>
              <a:gd name="connsiteY7" fmla="*/ 3292705 h 4993799"/>
              <a:gd name="connsiteX8" fmla="*/ 7612414 w 7612414"/>
              <a:gd name="connsiteY8" fmla="*/ 4993799 h 4993799"/>
              <a:gd name="connsiteX9" fmla="*/ 200003 w 7612414"/>
              <a:gd name="connsiteY9" fmla="*/ 4990041 h 4993799"/>
              <a:gd name="connsiteX10" fmla="*/ 9092 w 7612414"/>
              <a:gd name="connsiteY10" fmla="*/ 4703462 h 4993799"/>
              <a:gd name="connsiteX11" fmla="*/ 1249 w 7612414"/>
              <a:gd name="connsiteY11" fmla="*/ 4635457 h 4993799"/>
              <a:gd name="connsiteX12" fmla="*/ 2074935 w 7612414"/>
              <a:gd name="connsiteY12" fmla="*/ 3003476 h 4993799"/>
              <a:gd name="connsiteX13" fmla="*/ 2076924 w 7612414"/>
              <a:gd name="connsiteY13" fmla="*/ 2879787 h 4993799"/>
              <a:gd name="connsiteX14" fmla="*/ 1358707 w 7612414"/>
              <a:gd name="connsiteY14" fmla="*/ 987677 h 4993799"/>
              <a:gd name="connsiteX0" fmla="*/ 1358707 w 7612414"/>
              <a:gd name="connsiteY0" fmla="*/ 987677 h 4993799"/>
              <a:gd name="connsiteX1" fmla="*/ 1483110 w 7612414"/>
              <a:gd name="connsiteY1" fmla="*/ 890948 h 4993799"/>
              <a:gd name="connsiteX2" fmla="*/ 3075314 w 7612414"/>
              <a:gd name="connsiteY2" fmla="*/ 1432521 h 4993799"/>
              <a:gd name="connsiteX3" fmla="*/ 4597674 w 7612414"/>
              <a:gd name="connsiteY3" fmla="*/ 1959 h 4993799"/>
              <a:gd name="connsiteX4" fmla="*/ 4691668 w 7612414"/>
              <a:gd name="connsiteY4" fmla="*/ 29626 h 4993799"/>
              <a:gd name="connsiteX5" fmla="*/ 4953865 w 7612414"/>
              <a:gd name="connsiteY5" fmla="*/ 1693573 h 4993799"/>
              <a:gd name="connsiteX6" fmla="*/ 6698215 w 7612414"/>
              <a:gd name="connsiteY6" fmla="*/ 1499043 h 4993799"/>
              <a:gd name="connsiteX7" fmla="*/ 5529258 w 7612414"/>
              <a:gd name="connsiteY7" fmla="*/ 3292705 h 4993799"/>
              <a:gd name="connsiteX8" fmla="*/ 7612414 w 7612414"/>
              <a:gd name="connsiteY8" fmla="*/ 4993799 h 4993799"/>
              <a:gd name="connsiteX9" fmla="*/ 200003 w 7612414"/>
              <a:gd name="connsiteY9" fmla="*/ 4990041 h 4993799"/>
              <a:gd name="connsiteX10" fmla="*/ 9092 w 7612414"/>
              <a:gd name="connsiteY10" fmla="*/ 4703462 h 4993799"/>
              <a:gd name="connsiteX11" fmla="*/ 1249 w 7612414"/>
              <a:gd name="connsiteY11" fmla="*/ 4635457 h 4993799"/>
              <a:gd name="connsiteX12" fmla="*/ 2074935 w 7612414"/>
              <a:gd name="connsiteY12" fmla="*/ 3003476 h 4993799"/>
              <a:gd name="connsiteX13" fmla="*/ 2076924 w 7612414"/>
              <a:gd name="connsiteY13" fmla="*/ 2879787 h 4993799"/>
              <a:gd name="connsiteX14" fmla="*/ 1358707 w 7612414"/>
              <a:gd name="connsiteY14" fmla="*/ 987677 h 4993799"/>
              <a:gd name="connsiteX0" fmla="*/ 1358707 w 7612414"/>
              <a:gd name="connsiteY0" fmla="*/ 987677 h 4993799"/>
              <a:gd name="connsiteX1" fmla="*/ 1483110 w 7612414"/>
              <a:gd name="connsiteY1" fmla="*/ 890948 h 4993799"/>
              <a:gd name="connsiteX2" fmla="*/ 3075314 w 7612414"/>
              <a:gd name="connsiteY2" fmla="*/ 1432521 h 4993799"/>
              <a:gd name="connsiteX3" fmla="*/ 4597674 w 7612414"/>
              <a:gd name="connsiteY3" fmla="*/ 1959 h 4993799"/>
              <a:gd name="connsiteX4" fmla="*/ 4691668 w 7612414"/>
              <a:gd name="connsiteY4" fmla="*/ 29626 h 4993799"/>
              <a:gd name="connsiteX5" fmla="*/ 4953865 w 7612414"/>
              <a:gd name="connsiteY5" fmla="*/ 1693573 h 4993799"/>
              <a:gd name="connsiteX6" fmla="*/ 6698215 w 7612414"/>
              <a:gd name="connsiteY6" fmla="*/ 1499043 h 4993799"/>
              <a:gd name="connsiteX7" fmla="*/ 5529258 w 7612414"/>
              <a:gd name="connsiteY7" fmla="*/ 3292705 h 4993799"/>
              <a:gd name="connsiteX8" fmla="*/ 7612414 w 7612414"/>
              <a:gd name="connsiteY8" fmla="*/ 4993799 h 4993799"/>
              <a:gd name="connsiteX9" fmla="*/ 200003 w 7612414"/>
              <a:gd name="connsiteY9" fmla="*/ 4990041 h 4993799"/>
              <a:gd name="connsiteX10" fmla="*/ 9092 w 7612414"/>
              <a:gd name="connsiteY10" fmla="*/ 4703462 h 4993799"/>
              <a:gd name="connsiteX11" fmla="*/ 1249 w 7612414"/>
              <a:gd name="connsiteY11" fmla="*/ 4635457 h 4993799"/>
              <a:gd name="connsiteX12" fmla="*/ 2074935 w 7612414"/>
              <a:gd name="connsiteY12" fmla="*/ 3003476 h 4993799"/>
              <a:gd name="connsiteX13" fmla="*/ 2076924 w 7612414"/>
              <a:gd name="connsiteY13" fmla="*/ 2879787 h 4993799"/>
              <a:gd name="connsiteX14" fmla="*/ 1358707 w 7612414"/>
              <a:gd name="connsiteY14" fmla="*/ 987677 h 4993799"/>
              <a:gd name="connsiteX0" fmla="*/ 1358707 w 7612414"/>
              <a:gd name="connsiteY0" fmla="*/ 987677 h 4993799"/>
              <a:gd name="connsiteX1" fmla="*/ 1483110 w 7612414"/>
              <a:gd name="connsiteY1" fmla="*/ 890948 h 4993799"/>
              <a:gd name="connsiteX2" fmla="*/ 3075314 w 7612414"/>
              <a:gd name="connsiteY2" fmla="*/ 1432521 h 4993799"/>
              <a:gd name="connsiteX3" fmla="*/ 4597674 w 7612414"/>
              <a:gd name="connsiteY3" fmla="*/ 1959 h 4993799"/>
              <a:gd name="connsiteX4" fmla="*/ 4691668 w 7612414"/>
              <a:gd name="connsiteY4" fmla="*/ 29626 h 4993799"/>
              <a:gd name="connsiteX5" fmla="*/ 4953865 w 7612414"/>
              <a:gd name="connsiteY5" fmla="*/ 1693573 h 4993799"/>
              <a:gd name="connsiteX6" fmla="*/ 6698215 w 7612414"/>
              <a:gd name="connsiteY6" fmla="*/ 1499043 h 4993799"/>
              <a:gd name="connsiteX7" fmla="*/ 5529258 w 7612414"/>
              <a:gd name="connsiteY7" fmla="*/ 3292705 h 4993799"/>
              <a:gd name="connsiteX8" fmla="*/ 7612414 w 7612414"/>
              <a:gd name="connsiteY8" fmla="*/ 4993799 h 4993799"/>
              <a:gd name="connsiteX9" fmla="*/ 200003 w 7612414"/>
              <a:gd name="connsiteY9" fmla="*/ 4990041 h 4993799"/>
              <a:gd name="connsiteX10" fmla="*/ 9092 w 7612414"/>
              <a:gd name="connsiteY10" fmla="*/ 4703462 h 4993799"/>
              <a:gd name="connsiteX11" fmla="*/ 1249 w 7612414"/>
              <a:gd name="connsiteY11" fmla="*/ 4635457 h 4993799"/>
              <a:gd name="connsiteX12" fmla="*/ 2074935 w 7612414"/>
              <a:gd name="connsiteY12" fmla="*/ 3003476 h 4993799"/>
              <a:gd name="connsiteX13" fmla="*/ 2076924 w 7612414"/>
              <a:gd name="connsiteY13" fmla="*/ 2879787 h 4993799"/>
              <a:gd name="connsiteX14" fmla="*/ 1358707 w 7612414"/>
              <a:gd name="connsiteY14" fmla="*/ 987677 h 4993799"/>
              <a:gd name="connsiteX0" fmla="*/ 1358707 w 7612414"/>
              <a:gd name="connsiteY0" fmla="*/ 987677 h 4993799"/>
              <a:gd name="connsiteX1" fmla="*/ 1483110 w 7612414"/>
              <a:gd name="connsiteY1" fmla="*/ 890948 h 4993799"/>
              <a:gd name="connsiteX2" fmla="*/ 3075314 w 7612414"/>
              <a:gd name="connsiteY2" fmla="*/ 1432521 h 4993799"/>
              <a:gd name="connsiteX3" fmla="*/ 4597674 w 7612414"/>
              <a:gd name="connsiteY3" fmla="*/ 1959 h 4993799"/>
              <a:gd name="connsiteX4" fmla="*/ 4691668 w 7612414"/>
              <a:gd name="connsiteY4" fmla="*/ 29626 h 4993799"/>
              <a:gd name="connsiteX5" fmla="*/ 4953865 w 7612414"/>
              <a:gd name="connsiteY5" fmla="*/ 1693573 h 4993799"/>
              <a:gd name="connsiteX6" fmla="*/ 6698215 w 7612414"/>
              <a:gd name="connsiteY6" fmla="*/ 1499043 h 4993799"/>
              <a:gd name="connsiteX7" fmla="*/ 5529258 w 7612414"/>
              <a:gd name="connsiteY7" fmla="*/ 3292705 h 4993799"/>
              <a:gd name="connsiteX8" fmla="*/ 7612414 w 7612414"/>
              <a:gd name="connsiteY8" fmla="*/ 4993799 h 4993799"/>
              <a:gd name="connsiteX9" fmla="*/ 200003 w 7612414"/>
              <a:gd name="connsiteY9" fmla="*/ 4990041 h 4993799"/>
              <a:gd name="connsiteX10" fmla="*/ 9092 w 7612414"/>
              <a:gd name="connsiteY10" fmla="*/ 4703462 h 4993799"/>
              <a:gd name="connsiteX11" fmla="*/ 1249 w 7612414"/>
              <a:gd name="connsiteY11" fmla="*/ 4635457 h 4993799"/>
              <a:gd name="connsiteX12" fmla="*/ 2074935 w 7612414"/>
              <a:gd name="connsiteY12" fmla="*/ 3003476 h 4993799"/>
              <a:gd name="connsiteX13" fmla="*/ 2076924 w 7612414"/>
              <a:gd name="connsiteY13" fmla="*/ 2879787 h 4993799"/>
              <a:gd name="connsiteX14" fmla="*/ 1358707 w 7612414"/>
              <a:gd name="connsiteY14" fmla="*/ 987677 h 4993799"/>
              <a:gd name="connsiteX0" fmla="*/ 1357635 w 7611342"/>
              <a:gd name="connsiteY0" fmla="*/ 987677 h 4993799"/>
              <a:gd name="connsiteX1" fmla="*/ 1482038 w 7611342"/>
              <a:gd name="connsiteY1" fmla="*/ 890948 h 4993799"/>
              <a:gd name="connsiteX2" fmla="*/ 3074242 w 7611342"/>
              <a:gd name="connsiteY2" fmla="*/ 1432521 h 4993799"/>
              <a:gd name="connsiteX3" fmla="*/ 4596602 w 7611342"/>
              <a:gd name="connsiteY3" fmla="*/ 1959 h 4993799"/>
              <a:gd name="connsiteX4" fmla="*/ 4690596 w 7611342"/>
              <a:gd name="connsiteY4" fmla="*/ 29626 h 4993799"/>
              <a:gd name="connsiteX5" fmla="*/ 4952793 w 7611342"/>
              <a:gd name="connsiteY5" fmla="*/ 1693573 h 4993799"/>
              <a:gd name="connsiteX6" fmla="*/ 6697143 w 7611342"/>
              <a:gd name="connsiteY6" fmla="*/ 1499043 h 4993799"/>
              <a:gd name="connsiteX7" fmla="*/ 5528186 w 7611342"/>
              <a:gd name="connsiteY7" fmla="*/ 3292705 h 4993799"/>
              <a:gd name="connsiteX8" fmla="*/ 7611342 w 7611342"/>
              <a:gd name="connsiteY8" fmla="*/ 4993799 h 4993799"/>
              <a:gd name="connsiteX9" fmla="*/ 198931 w 7611342"/>
              <a:gd name="connsiteY9" fmla="*/ 4990041 h 4993799"/>
              <a:gd name="connsiteX10" fmla="*/ 8020 w 7611342"/>
              <a:gd name="connsiteY10" fmla="*/ 4703462 h 4993799"/>
              <a:gd name="connsiteX11" fmla="*/ 177 w 7611342"/>
              <a:gd name="connsiteY11" fmla="*/ 4635457 h 4993799"/>
              <a:gd name="connsiteX12" fmla="*/ 2073863 w 7611342"/>
              <a:gd name="connsiteY12" fmla="*/ 3003476 h 4993799"/>
              <a:gd name="connsiteX13" fmla="*/ 2075852 w 7611342"/>
              <a:gd name="connsiteY13" fmla="*/ 2879787 h 4993799"/>
              <a:gd name="connsiteX14" fmla="*/ 1357635 w 7611342"/>
              <a:gd name="connsiteY14" fmla="*/ 987677 h 4993799"/>
              <a:gd name="connsiteX0" fmla="*/ 1357635 w 7611342"/>
              <a:gd name="connsiteY0" fmla="*/ 987677 h 4993799"/>
              <a:gd name="connsiteX1" fmla="*/ 1482038 w 7611342"/>
              <a:gd name="connsiteY1" fmla="*/ 890948 h 4993799"/>
              <a:gd name="connsiteX2" fmla="*/ 3074242 w 7611342"/>
              <a:gd name="connsiteY2" fmla="*/ 1432521 h 4993799"/>
              <a:gd name="connsiteX3" fmla="*/ 4596602 w 7611342"/>
              <a:gd name="connsiteY3" fmla="*/ 1959 h 4993799"/>
              <a:gd name="connsiteX4" fmla="*/ 4690596 w 7611342"/>
              <a:gd name="connsiteY4" fmla="*/ 29626 h 4993799"/>
              <a:gd name="connsiteX5" fmla="*/ 4952793 w 7611342"/>
              <a:gd name="connsiteY5" fmla="*/ 1693573 h 4993799"/>
              <a:gd name="connsiteX6" fmla="*/ 6697143 w 7611342"/>
              <a:gd name="connsiteY6" fmla="*/ 1499043 h 4993799"/>
              <a:gd name="connsiteX7" fmla="*/ 5528186 w 7611342"/>
              <a:gd name="connsiteY7" fmla="*/ 3292705 h 4993799"/>
              <a:gd name="connsiteX8" fmla="*/ 7611342 w 7611342"/>
              <a:gd name="connsiteY8" fmla="*/ 4993799 h 4993799"/>
              <a:gd name="connsiteX9" fmla="*/ 198931 w 7611342"/>
              <a:gd name="connsiteY9" fmla="*/ 4990041 h 4993799"/>
              <a:gd name="connsiteX10" fmla="*/ 8020 w 7611342"/>
              <a:gd name="connsiteY10" fmla="*/ 4703462 h 4993799"/>
              <a:gd name="connsiteX11" fmla="*/ 177 w 7611342"/>
              <a:gd name="connsiteY11" fmla="*/ 4635457 h 4993799"/>
              <a:gd name="connsiteX12" fmla="*/ 2073863 w 7611342"/>
              <a:gd name="connsiteY12" fmla="*/ 3003476 h 4993799"/>
              <a:gd name="connsiteX13" fmla="*/ 2075852 w 7611342"/>
              <a:gd name="connsiteY13" fmla="*/ 2879787 h 4993799"/>
              <a:gd name="connsiteX14" fmla="*/ 1357635 w 7611342"/>
              <a:gd name="connsiteY14" fmla="*/ 987677 h 4993799"/>
              <a:gd name="connsiteX0" fmla="*/ 1357458 w 7611165"/>
              <a:gd name="connsiteY0" fmla="*/ 987677 h 4993799"/>
              <a:gd name="connsiteX1" fmla="*/ 1481861 w 7611165"/>
              <a:gd name="connsiteY1" fmla="*/ 890948 h 4993799"/>
              <a:gd name="connsiteX2" fmla="*/ 3074065 w 7611165"/>
              <a:gd name="connsiteY2" fmla="*/ 1432521 h 4993799"/>
              <a:gd name="connsiteX3" fmla="*/ 4596425 w 7611165"/>
              <a:gd name="connsiteY3" fmla="*/ 1959 h 4993799"/>
              <a:gd name="connsiteX4" fmla="*/ 4690419 w 7611165"/>
              <a:gd name="connsiteY4" fmla="*/ 29626 h 4993799"/>
              <a:gd name="connsiteX5" fmla="*/ 4952616 w 7611165"/>
              <a:gd name="connsiteY5" fmla="*/ 1693573 h 4993799"/>
              <a:gd name="connsiteX6" fmla="*/ 6696966 w 7611165"/>
              <a:gd name="connsiteY6" fmla="*/ 1499043 h 4993799"/>
              <a:gd name="connsiteX7" fmla="*/ 5528009 w 7611165"/>
              <a:gd name="connsiteY7" fmla="*/ 3292705 h 4993799"/>
              <a:gd name="connsiteX8" fmla="*/ 7611165 w 7611165"/>
              <a:gd name="connsiteY8" fmla="*/ 4993799 h 4993799"/>
              <a:gd name="connsiteX9" fmla="*/ 198754 w 7611165"/>
              <a:gd name="connsiteY9" fmla="*/ 4990041 h 4993799"/>
              <a:gd name="connsiteX10" fmla="*/ 7843 w 7611165"/>
              <a:gd name="connsiteY10" fmla="*/ 4703462 h 4993799"/>
              <a:gd name="connsiteX11" fmla="*/ 0 w 7611165"/>
              <a:gd name="connsiteY11" fmla="*/ 4635457 h 4993799"/>
              <a:gd name="connsiteX12" fmla="*/ 2073686 w 7611165"/>
              <a:gd name="connsiteY12" fmla="*/ 3003476 h 4993799"/>
              <a:gd name="connsiteX13" fmla="*/ 2075675 w 7611165"/>
              <a:gd name="connsiteY13" fmla="*/ 2879787 h 4993799"/>
              <a:gd name="connsiteX14" fmla="*/ 1357458 w 7611165"/>
              <a:gd name="connsiteY14" fmla="*/ 987677 h 4993799"/>
              <a:gd name="connsiteX0" fmla="*/ 1357458 w 7611165"/>
              <a:gd name="connsiteY0" fmla="*/ 987677 h 4993799"/>
              <a:gd name="connsiteX1" fmla="*/ 1481861 w 7611165"/>
              <a:gd name="connsiteY1" fmla="*/ 890948 h 4993799"/>
              <a:gd name="connsiteX2" fmla="*/ 3074065 w 7611165"/>
              <a:gd name="connsiteY2" fmla="*/ 1432521 h 4993799"/>
              <a:gd name="connsiteX3" fmla="*/ 4596425 w 7611165"/>
              <a:gd name="connsiteY3" fmla="*/ 1959 h 4993799"/>
              <a:gd name="connsiteX4" fmla="*/ 4690419 w 7611165"/>
              <a:gd name="connsiteY4" fmla="*/ 29626 h 4993799"/>
              <a:gd name="connsiteX5" fmla="*/ 4952616 w 7611165"/>
              <a:gd name="connsiteY5" fmla="*/ 1693573 h 4993799"/>
              <a:gd name="connsiteX6" fmla="*/ 6696966 w 7611165"/>
              <a:gd name="connsiteY6" fmla="*/ 1499043 h 4993799"/>
              <a:gd name="connsiteX7" fmla="*/ 5528009 w 7611165"/>
              <a:gd name="connsiteY7" fmla="*/ 3292705 h 4993799"/>
              <a:gd name="connsiteX8" fmla="*/ 7611165 w 7611165"/>
              <a:gd name="connsiteY8" fmla="*/ 4993799 h 4993799"/>
              <a:gd name="connsiteX9" fmla="*/ 198754 w 7611165"/>
              <a:gd name="connsiteY9" fmla="*/ 4990041 h 4993799"/>
              <a:gd name="connsiteX10" fmla="*/ 7843 w 7611165"/>
              <a:gd name="connsiteY10" fmla="*/ 4703462 h 4993799"/>
              <a:gd name="connsiteX11" fmla="*/ 0 w 7611165"/>
              <a:gd name="connsiteY11" fmla="*/ 4635457 h 4993799"/>
              <a:gd name="connsiteX12" fmla="*/ 2073686 w 7611165"/>
              <a:gd name="connsiteY12" fmla="*/ 3003476 h 4993799"/>
              <a:gd name="connsiteX13" fmla="*/ 2075675 w 7611165"/>
              <a:gd name="connsiteY13" fmla="*/ 2879787 h 4993799"/>
              <a:gd name="connsiteX14" fmla="*/ 1357458 w 7611165"/>
              <a:gd name="connsiteY14" fmla="*/ 987677 h 4993799"/>
              <a:gd name="connsiteX0" fmla="*/ 1357458 w 7611165"/>
              <a:gd name="connsiteY0" fmla="*/ 987677 h 4993799"/>
              <a:gd name="connsiteX1" fmla="*/ 1481861 w 7611165"/>
              <a:gd name="connsiteY1" fmla="*/ 890948 h 4993799"/>
              <a:gd name="connsiteX2" fmla="*/ 3074065 w 7611165"/>
              <a:gd name="connsiteY2" fmla="*/ 1432521 h 4993799"/>
              <a:gd name="connsiteX3" fmla="*/ 4596425 w 7611165"/>
              <a:gd name="connsiteY3" fmla="*/ 1959 h 4993799"/>
              <a:gd name="connsiteX4" fmla="*/ 4690419 w 7611165"/>
              <a:gd name="connsiteY4" fmla="*/ 29626 h 4993799"/>
              <a:gd name="connsiteX5" fmla="*/ 4952616 w 7611165"/>
              <a:gd name="connsiteY5" fmla="*/ 1693573 h 4993799"/>
              <a:gd name="connsiteX6" fmla="*/ 6696966 w 7611165"/>
              <a:gd name="connsiteY6" fmla="*/ 1499043 h 4993799"/>
              <a:gd name="connsiteX7" fmla="*/ 5528009 w 7611165"/>
              <a:gd name="connsiteY7" fmla="*/ 3292705 h 4993799"/>
              <a:gd name="connsiteX8" fmla="*/ 7611165 w 7611165"/>
              <a:gd name="connsiteY8" fmla="*/ 4993799 h 4993799"/>
              <a:gd name="connsiteX9" fmla="*/ 198754 w 7611165"/>
              <a:gd name="connsiteY9" fmla="*/ 4990041 h 4993799"/>
              <a:gd name="connsiteX10" fmla="*/ 7843 w 7611165"/>
              <a:gd name="connsiteY10" fmla="*/ 4703462 h 4993799"/>
              <a:gd name="connsiteX11" fmla="*/ 0 w 7611165"/>
              <a:gd name="connsiteY11" fmla="*/ 4635457 h 4993799"/>
              <a:gd name="connsiteX12" fmla="*/ 2073686 w 7611165"/>
              <a:gd name="connsiteY12" fmla="*/ 3003476 h 4993799"/>
              <a:gd name="connsiteX13" fmla="*/ 2075675 w 7611165"/>
              <a:gd name="connsiteY13" fmla="*/ 2879787 h 4993799"/>
              <a:gd name="connsiteX14" fmla="*/ 1357458 w 7611165"/>
              <a:gd name="connsiteY14" fmla="*/ 987677 h 4993799"/>
              <a:gd name="connsiteX0" fmla="*/ 1357458 w 7611165"/>
              <a:gd name="connsiteY0" fmla="*/ 987677 h 4993799"/>
              <a:gd name="connsiteX1" fmla="*/ 1481861 w 7611165"/>
              <a:gd name="connsiteY1" fmla="*/ 890948 h 4993799"/>
              <a:gd name="connsiteX2" fmla="*/ 3074065 w 7611165"/>
              <a:gd name="connsiteY2" fmla="*/ 1432521 h 4993799"/>
              <a:gd name="connsiteX3" fmla="*/ 4596425 w 7611165"/>
              <a:gd name="connsiteY3" fmla="*/ 1959 h 4993799"/>
              <a:gd name="connsiteX4" fmla="*/ 4690419 w 7611165"/>
              <a:gd name="connsiteY4" fmla="*/ 29626 h 4993799"/>
              <a:gd name="connsiteX5" fmla="*/ 4952616 w 7611165"/>
              <a:gd name="connsiteY5" fmla="*/ 1693573 h 4993799"/>
              <a:gd name="connsiteX6" fmla="*/ 6696966 w 7611165"/>
              <a:gd name="connsiteY6" fmla="*/ 1499043 h 4993799"/>
              <a:gd name="connsiteX7" fmla="*/ 5528009 w 7611165"/>
              <a:gd name="connsiteY7" fmla="*/ 3292705 h 4993799"/>
              <a:gd name="connsiteX8" fmla="*/ 7611165 w 7611165"/>
              <a:gd name="connsiteY8" fmla="*/ 4993799 h 4993799"/>
              <a:gd name="connsiteX9" fmla="*/ 198754 w 7611165"/>
              <a:gd name="connsiteY9" fmla="*/ 4990041 h 4993799"/>
              <a:gd name="connsiteX10" fmla="*/ 7843 w 7611165"/>
              <a:gd name="connsiteY10" fmla="*/ 4703462 h 4993799"/>
              <a:gd name="connsiteX11" fmla="*/ 0 w 7611165"/>
              <a:gd name="connsiteY11" fmla="*/ 4635457 h 4993799"/>
              <a:gd name="connsiteX12" fmla="*/ 2073686 w 7611165"/>
              <a:gd name="connsiteY12" fmla="*/ 3003476 h 4993799"/>
              <a:gd name="connsiteX13" fmla="*/ 2075675 w 7611165"/>
              <a:gd name="connsiteY13" fmla="*/ 2879787 h 4993799"/>
              <a:gd name="connsiteX14" fmla="*/ 1357458 w 7611165"/>
              <a:gd name="connsiteY14" fmla="*/ 987677 h 4993799"/>
              <a:gd name="connsiteX0" fmla="*/ 1357458 w 7611165"/>
              <a:gd name="connsiteY0" fmla="*/ 987677 h 4993799"/>
              <a:gd name="connsiteX1" fmla="*/ 1481861 w 7611165"/>
              <a:gd name="connsiteY1" fmla="*/ 890948 h 4993799"/>
              <a:gd name="connsiteX2" fmla="*/ 3074065 w 7611165"/>
              <a:gd name="connsiteY2" fmla="*/ 1432521 h 4993799"/>
              <a:gd name="connsiteX3" fmla="*/ 4596425 w 7611165"/>
              <a:gd name="connsiteY3" fmla="*/ 1959 h 4993799"/>
              <a:gd name="connsiteX4" fmla="*/ 4690419 w 7611165"/>
              <a:gd name="connsiteY4" fmla="*/ 29626 h 4993799"/>
              <a:gd name="connsiteX5" fmla="*/ 4952616 w 7611165"/>
              <a:gd name="connsiteY5" fmla="*/ 1693573 h 4993799"/>
              <a:gd name="connsiteX6" fmla="*/ 6696966 w 7611165"/>
              <a:gd name="connsiteY6" fmla="*/ 1499043 h 4993799"/>
              <a:gd name="connsiteX7" fmla="*/ 5528009 w 7611165"/>
              <a:gd name="connsiteY7" fmla="*/ 3292705 h 4993799"/>
              <a:gd name="connsiteX8" fmla="*/ 7611165 w 7611165"/>
              <a:gd name="connsiteY8" fmla="*/ 4993799 h 4993799"/>
              <a:gd name="connsiteX9" fmla="*/ 198754 w 7611165"/>
              <a:gd name="connsiteY9" fmla="*/ 4990041 h 4993799"/>
              <a:gd name="connsiteX10" fmla="*/ 7843 w 7611165"/>
              <a:gd name="connsiteY10" fmla="*/ 4703462 h 4993799"/>
              <a:gd name="connsiteX11" fmla="*/ 0 w 7611165"/>
              <a:gd name="connsiteY11" fmla="*/ 4635457 h 4993799"/>
              <a:gd name="connsiteX12" fmla="*/ 2073686 w 7611165"/>
              <a:gd name="connsiteY12" fmla="*/ 3003476 h 4993799"/>
              <a:gd name="connsiteX13" fmla="*/ 2075675 w 7611165"/>
              <a:gd name="connsiteY13" fmla="*/ 2879787 h 4993799"/>
              <a:gd name="connsiteX14" fmla="*/ 1357458 w 7611165"/>
              <a:gd name="connsiteY14" fmla="*/ 987677 h 4993799"/>
              <a:gd name="connsiteX0" fmla="*/ 1357458 w 7611165"/>
              <a:gd name="connsiteY0" fmla="*/ 987677 h 4993799"/>
              <a:gd name="connsiteX1" fmla="*/ 1481861 w 7611165"/>
              <a:gd name="connsiteY1" fmla="*/ 890948 h 4993799"/>
              <a:gd name="connsiteX2" fmla="*/ 3074065 w 7611165"/>
              <a:gd name="connsiteY2" fmla="*/ 1432521 h 4993799"/>
              <a:gd name="connsiteX3" fmla="*/ 4596425 w 7611165"/>
              <a:gd name="connsiteY3" fmla="*/ 1959 h 4993799"/>
              <a:gd name="connsiteX4" fmla="*/ 4690419 w 7611165"/>
              <a:gd name="connsiteY4" fmla="*/ 29626 h 4993799"/>
              <a:gd name="connsiteX5" fmla="*/ 4952616 w 7611165"/>
              <a:gd name="connsiteY5" fmla="*/ 1693573 h 4993799"/>
              <a:gd name="connsiteX6" fmla="*/ 6696966 w 7611165"/>
              <a:gd name="connsiteY6" fmla="*/ 1499043 h 4993799"/>
              <a:gd name="connsiteX7" fmla="*/ 5528009 w 7611165"/>
              <a:gd name="connsiteY7" fmla="*/ 3292705 h 4993799"/>
              <a:gd name="connsiteX8" fmla="*/ 7611165 w 7611165"/>
              <a:gd name="connsiteY8" fmla="*/ 4993799 h 4993799"/>
              <a:gd name="connsiteX9" fmla="*/ 198754 w 7611165"/>
              <a:gd name="connsiteY9" fmla="*/ 4990041 h 4993799"/>
              <a:gd name="connsiteX10" fmla="*/ 7843 w 7611165"/>
              <a:gd name="connsiteY10" fmla="*/ 4703462 h 4993799"/>
              <a:gd name="connsiteX11" fmla="*/ 0 w 7611165"/>
              <a:gd name="connsiteY11" fmla="*/ 4635457 h 4993799"/>
              <a:gd name="connsiteX12" fmla="*/ 2073686 w 7611165"/>
              <a:gd name="connsiteY12" fmla="*/ 3003476 h 4993799"/>
              <a:gd name="connsiteX13" fmla="*/ 2075675 w 7611165"/>
              <a:gd name="connsiteY13" fmla="*/ 2879787 h 4993799"/>
              <a:gd name="connsiteX14" fmla="*/ 1357458 w 7611165"/>
              <a:gd name="connsiteY14" fmla="*/ 987677 h 4993799"/>
              <a:gd name="connsiteX0" fmla="*/ 1357458 w 8287158"/>
              <a:gd name="connsiteY0" fmla="*/ 987677 h 4993799"/>
              <a:gd name="connsiteX1" fmla="*/ 1481861 w 8287158"/>
              <a:gd name="connsiteY1" fmla="*/ 890948 h 4993799"/>
              <a:gd name="connsiteX2" fmla="*/ 3074065 w 8287158"/>
              <a:gd name="connsiteY2" fmla="*/ 1432521 h 4993799"/>
              <a:gd name="connsiteX3" fmla="*/ 4596425 w 8287158"/>
              <a:gd name="connsiteY3" fmla="*/ 1959 h 4993799"/>
              <a:gd name="connsiteX4" fmla="*/ 4690419 w 8287158"/>
              <a:gd name="connsiteY4" fmla="*/ 29626 h 4993799"/>
              <a:gd name="connsiteX5" fmla="*/ 4952616 w 8287158"/>
              <a:gd name="connsiteY5" fmla="*/ 1693573 h 4993799"/>
              <a:gd name="connsiteX6" fmla="*/ 6696966 w 8287158"/>
              <a:gd name="connsiteY6" fmla="*/ 1499043 h 4993799"/>
              <a:gd name="connsiteX7" fmla="*/ 5528009 w 8287158"/>
              <a:gd name="connsiteY7" fmla="*/ 3292705 h 4993799"/>
              <a:gd name="connsiteX8" fmla="*/ 8287158 w 8287158"/>
              <a:gd name="connsiteY8" fmla="*/ 4993799 h 4993799"/>
              <a:gd name="connsiteX9" fmla="*/ 198754 w 8287158"/>
              <a:gd name="connsiteY9" fmla="*/ 4990041 h 4993799"/>
              <a:gd name="connsiteX10" fmla="*/ 7843 w 8287158"/>
              <a:gd name="connsiteY10" fmla="*/ 4703462 h 4993799"/>
              <a:gd name="connsiteX11" fmla="*/ 0 w 8287158"/>
              <a:gd name="connsiteY11" fmla="*/ 4635457 h 4993799"/>
              <a:gd name="connsiteX12" fmla="*/ 2073686 w 8287158"/>
              <a:gd name="connsiteY12" fmla="*/ 3003476 h 4993799"/>
              <a:gd name="connsiteX13" fmla="*/ 2075675 w 8287158"/>
              <a:gd name="connsiteY13" fmla="*/ 2879787 h 4993799"/>
              <a:gd name="connsiteX14" fmla="*/ 1357458 w 8287158"/>
              <a:gd name="connsiteY14" fmla="*/ 987677 h 4993799"/>
              <a:gd name="connsiteX0" fmla="*/ 1367589 w 8297289"/>
              <a:gd name="connsiteY0" fmla="*/ 987677 h 4993799"/>
              <a:gd name="connsiteX1" fmla="*/ 1491992 w 8297289"/>
              <a:gd name="connsiteY1" fmla="*/ 890948 h 4993799"/>
              <a:gd name="connsiteX2" fmla="*/ 3084196 w 8297289"/>
              <a:gd name="connsiteY2" fmla="*/ 1432521 h 4993799"/>
              <a:gd name="connsiteX3" fmla="*/ 4606556 w 8297289"/>
              <a:gd name="connsiteY3" fmla="*/ 1959 h 4993799"/>
              <a:gd name="connsiteX4" fmla="*/ 4700550 w 8297289"/>
              <a:gd name="connsiteY4" fmla="*/ 29626 h 4993799"/>
              <a:gd name="connsiteX5" fmla="*/ 4962747 w 8297289"/>
              <a:gd name="connsiteY5" fmla="*/ 1693573 h 4993799"/>
              <a:gd name="connsiteX6" fmla="*/ 6707097 w 8297289"/>
              <a:gd name="connsiteY6" fmla="*/ 1499043 h 4993799"/>
              <a:gd name="connsiteX7" fmla="*/ 5538140 w 8297289"/>
              <a:gd name="connsiteY7" fmla="*/ 3292705 h 4993799"/>
              <a:gd name="connsiteX8" fmla="*/ 8297289 w 8297289"/>
              <a:gd name="connsiteY8" fmla="*/ 4993799 h 4993799"/>
              <a:gd name="connsiteX9" fmla="*/ 39887 w 8297289"/>
              <a:gd name="connsiteY9" fmla="*/ 4980987 h 4993799"/>
              <a:gd name="connsiteX10" fmla="*/ 17974 w 8297289"/>
              <a:gd name="connsiteY10" fmla="*/ 4703462 h 4993799"/>
              <a:gd name="connsiteX11" fmla="*/ 10131 w 8297289"/>
              <a:gd name="connsiteY11" fmla="*/ 4635457 h 4993799"/>
              <a:gd name="connsiteX12" fmla="*/ 2083817 w 8297289"/>
              <a:gd name="connsiteY12" fmla="*/ 3003476 h 4993799"/>
              <a:gd name="connsiteX13" fmla="*/ 2085806 w 8297289"/>
              <a:gd name="connsiteY13" fmla="*/ 2879787 h 4993799"/>
              <a:gd name="connsiteX14" fmla="*/ 1367589 w 8297289"/>
              <a:gd name="connsiteY14" fmla="*/ 987677 h 4993799"/>
              <a:gd name="connsiteX0" fmla="*/ 1367589 w 8297289"/>
              <a:gd name="connsiteY0" fmla="*/ 987677 h 4993799"/>
              <a:gd name="connsiteX1" fmla="*/ 1491992 w 8297289"/>
              <a:gd name="connsiteY1" fmla="*/ 890948 h 4993799"/>
              <a:gd name="connsiteX2" fmla="*/ 3084196 w 8297289"/>
              <a:gd name="connsiteY2" fmla="*/ 1432521 h 4993799"/>
              <a:gd name="connsiteX3" fmla="*/ 4606556 w 8297289"/>
              <a:gd name="connsiteY3" fmla="*/ 1959 h 4993799"/>
              <a:gd name="connsiteX4" fmla="*/ 4700550 w 8297289"/>
              <a:gd name="connsiteY4" fmla="*/ 29626 h 4993799"/>
              <a:gd name="connsiteX5" fmla="*/ 4962747 w 8297289"/>
              <a:gd name="connsiteY5" fmla="*/ 1693573 h 4993799"/>
              <a:gd name="connsiteX6" fmla="*/ 6707097 w 8297289"/>
              <a:gd name="connsiteY6" fmla="*/ 1499043 h 4993799"/>
              <a:gd name="connsiteX7" fmla="*/ 5755424 w 8297289"/>
              <a:gd name="connsiteY7" fmla="*/ 3455668 h 4993799"/>
              <a:gd name="connsiteX8" fmla="*/ 8297289 w 8297289"/>
              <a:gd name="connsiteY8" fmla="*/ 4993799 h 4993799"/>
              <a:gd name="connsiteX9" fmla="*/ 39887 w 8297289"/>
              <a:gd name="connsiteY9" fmla="*/ 4980987 h 4993799"/>
              <a:gd name="connsiteX10" fmla="*/ 17974 w 8297289"/>
              <a:gd name="connsiteY10" fmla="*/ 4703462 h 4993799"/>
              <a:gd name="connsiteX11" fmla="*/ 10131 w 8297289"/>
              <a:gd name="connsiteY11" fmla="*/ 4635457 h 4993799"/>
              <a:gd name="connsiteX12" fmla="*/ 2083817 w 8297289"/>
              <a:gd name="connsiteY12" fmla="*/ 3003476 h 4993799"/>
              <a:gd name="connsiteX13" fmla="*/ 2085806 w 8297289"/>
              <a:gd name="connsiteY13" fmla="*/ 2879787 h 4993799"/>
              <a:gd name="connsiteX14" fmla="*/ 1367589 w 8297289"/>
              <a:gd name="connsiteY14" fmla="*/ 987677 h 4993799"/>
              <a:gd name="connsiteX0" fmla="*/ 1367589 w 8297289"/>
              <a:gd name="connsiteY0" fmla="*/ 987677 h 4993799"/>
              <a:gd name="connsiteX1" fmla="*/ 1491992 w 8297289"/>
              <a:gd name="connsiteY1" fmla="*/ 890948 h 4993799"/>
              <a:gd name="connsiteX2" fmla="*/ 3084196 w 8297289"/>
              <a:gd name="connsiteY2" fmla="*/ 1432521 h 4993799"/>
              <a:gd name="connsiteX3" fmla="*/ 4606556 w 8297289"/>
              <a:gd name="connsiteY3" fmla="*/ 1959 h 4993799"/>
              <a:gd name="connsiteX4" fmla="*/ 4700550 w 8297289"/>
              <a:gd name="connsiteY4" fmla="*/ 29626 h 4993799"/>
              <a:gd name="connsiteX5" fmla="*/ 4962747 w 8297289"/>
              <a:gd name="connsiteY5" fmla="*/ 1693573 h 4993799"/>
              <a:gd name="connsiteX6" fmla="*/ 7419302 w 8297289"/>
              <a:gd name="connsiteY6" fmla="*/ 1996984 h 4993799"/>
              <a:gd name="connsiteX7" fmla="*/ 5755424 w 8297289"/>
              <a:gd name="connsiteY7" fmla="*/ 3455668 h 4993799"/>
              <a:gd name="connsiteX8" fmla="*/ 8297289 w 8297289"/>
              <a:gd name="connsiteY8" fmla="*/ 4993799 h 4993799"/>
              <a:gd name="connsiteX9" fmla="*/ 39887 w 8297289"/>
              <a:gd name="connsiteY9" fmla="*/ 4980987 h 4993799"/>
              <a:gd name="connsiteX10" fmla="*/ 17974 w 8297289"/>
              <a:gd name="connsiteY10" fmla="*/ 4703462 h 4993799"/>
              <a:gd name="connsiteX11" fmla="*/ 10131 w 8297289"/>
              <a:gd name="connsiteY11" fmla="*/ 4635457 h 4993799"/>
              <a:gd name="connsiteX12" fmla="*/ 2083817 w 8297289"/>
              <a:gd name="connsiteY12" fmla="*/ 3003476 h 4993799"/>
              <a:gd name="connsiteX13" fmla="*/ 2085806 w 8297289"/>
              <a:gd name="connsiteY13" fmla="*/ 2879787 h 4993799"/>
              <a:gd name="connsiteX14" fmla="*/ 1367589 w 8297289"/>
              <a:gd name="connsiteY14" fmla="*/ 987677 h 4993799"/>
              <a:gd name="connsiteX0" fmla="*/ 1367589 w 8297289"/>
              <a:gd name="connsiteY0" fmla="*/ 1114082 h 5120204"/>
              <a:gd name="connsiteX1" fmla="*/ 1491992 w 8297289"/>
              <a:gd name="connsiteY1" fmla="*/ 1017353 h 5120204"/>
              <a:gd name="connsiteX2" fmla="*/ 3084196 w 8297289"/>
              <a:gd name="connsiteY2" fmla="*/ 1558926 h 5120204"/>
              <a:gd name="connsiteX3" fmla="*/ 4606556 w 8297289"/>
              <a:gd name="connsiteY3" fmla="*/ 128364 h 5120204"/>
              <a:gd name="connsiteX4" fmla="*/ 4700550 w 8297289"/>
              <a:gd name="connsiteY4" fmla="*/ 156031 h 5120204"/>
              <a:gd name="connsiteX5" fmla="*/ 5071389 w 8297289"/>
              <a:gd name="connsiteY5" fmla="*/ 2154957 h 5120204"/>
              <a:gd name="connsiteX6" fmla="*/ 7419302 w 8297289"/>
              <a:gd name="connsiteY6" fmla="*/ 2123389 h 5120204"/>
              <a:gd name="connsiteX7" fmla="*/ 5755424 w 8297289"/>
              <a:gd name="connsiteY7" fmla="*/ 3582073 h 5120204"/>
              <a:gd name="connsiteX8" fmla="*/ 8297289 w 8297289"/>
              <a:gd name="connsiteY8" fmla="*/ 5120204 h 5120204"/>
              <a:gd name="connsiteX9" fmla="*/ 39887 w 8297289"/>
              <a:gd name="connsiteY9" fmla="*/ 5107392 h 5120204"/>
              <a:gd name="connsiteX10" fmla="*/ 17974 w 8297289"/>
              <a:gd name="connsiteY10" fmla="*/ 4829867 h 5120204"/>
              <a:gd name="connsiteX11" fmla="*/ 10131 w 8297289"/>
              <a:gd name="connsiteY11" fmla="*/ 4761862 h 5120204"/>
              <a:gd name="connsiteX12" fmla="*/ 2083817 w 8297289"/>
              <a:gd name="connsiteY12" fmla="*/ 3129881 h 5120204"/>
              <a:gd name="connsiteX13" fmla="*/ 2085806 w 8297289"/>
              <a:gd name="connsiteY13" fmla="*/ 3006192 h 5120204"/>
              <a:gd name="connsiteX14" fmla="*/ 1367589 w 8297289"/>
              <a:gd name="connsiteY14" fmla="*/ 1114082 h 5120204"/>
              <a:gd name="connsiteX0" fmla="*/ 1367589 w 8297289"/>
              <a:gd name="connsiteY0" fmla="*/ 987678 h 4993800"/>
              <a:gd name="connsiteX1" fmla="*/ 1491992 w 8297289"/>
              <a:gd name="connsiteY1" fmla="*/ 890949 h 4993800"/>
              <a:gd name="connsiteX2" fmla="*/ 3084196 w 8297289"/>
              <a:gd name="connsiteY2" fmla="*/ 1432522 h 4993800"/>
              <a:gd name="connsiteX3" fmla="*/ 4606556 w 8297289"/>
              <a:gd name="connsiteY3" fmla="*/ 1960 h 4993800"/>
              <a:gd name="connsiteX4" fmla="*/ 4917833 w 8297289"/>
              <a:gd name="connsiteY4" fmla="*/ 609049 h 4993800"/>
              <a:gd name="connsiteX5" fmla="*/ 5071389 w 8297289"/>
              <a:gd name="connsiteY5" fmla="*/ 2028553 h 4993800"/>
              <a:gd name="connsiteX6" fmla="*/ 7419302 w 8297289"/>
              <a:gd name="connsiteY6" fmla="*/ 1996985 h 4993800"/>
              <a:gd name="connsiteX7" fmla="*/ 5755424 w 8297289"/>
              <a:gd name="connsiteY7" fmla="*/ 3455669 h 4993800"/>
              <a:gd name="connsiteX8" fmla="*/ 8297289 w 8297289"/>
              <a:gd name="connsiteY8" fmla="*/ 4993800 h 4993800"/>
              <a:gd name="connsiteX9" fmla="*/ 39887 w 8297289"/>
              <a:gd name="connsiteY9" fmla="*/ 4980988 h 4993800"/>
              <a:gd name="connsiteX10" fmla="*/ 17974 w 8297289"/>
              <a:gd name="connsiteY10" fmla="*/ 4703463 h 4993800"/>
              <a:gd name="connsiteX11" fmla="*/ 10131 w 8297289"/>
              <a:gd name="connsiteY11" fmla="*/ 4635458 h 4993800"/>
              <a:gd name="connsiteX12" fmla="*/ 2083817 w 8297289"/>
              <a:gd name="connsiteY12" fmla="*/ 3003477 h 4993800"/>
              <a:gd name="connsiteX13" fmla="*/ 2085806 w 8297289"/>
              <a:gd name="connsiteY13" fmla="*/ 2879788 h 4993800"/>
              <a:gd name="connsiteX14" fmla="*/ 1367589 w 8297289"/>
              <a:gd name="connsiteY14" fmla="*/ 987678 h 4993800"/>
              <a:gd name="connsiteX0" fmla="*/ 1367589 w 8297289"/>
              <a:gd name="connsiteY0" fmla="*/ 513877 h 4519999"/>
              <a:gd name="connsiteX1" fmla="*/ 1491992 w 8297289"/>
              <a:gd name="connsiteY1" fmla="*/ 417148 h 4519999"/>
              <a:gd name="connsiteX2" fmla="*/ 3084196 w 8297289"/>
              <a:gd name="connsiteY2" fmla="*/ 958721 h 4519999"/>
              <a:gd name="connsiteX3" fmla="*/ 4389272 w 8297289"/>
              <a:gd name="connsiteY3" fmla="*/ 53260 h 4519999"/>
              <a:gd name="connsiteX4" fmla="*/ 4917833 w 8297289"/>
              <a:gd name="connsiteY4" fmla="*/ 135248 h 4519999"/>
              <a:gd name="connsiteX5" fmla="*/ 5071389 w 8297289"/>
              <a:gd name="connsiteY5" fmla="*/ 1554752 h 4519999"/>
              <a:gd name="connsiteX6" fmla="*/ 7419302 w 8297289"/>
              <a:gd name="connsiteY6" fmla="*/ 1523184 h 4519999"/>
              <a:gd name="connsiteX7" fmla="*/ 5755424 w 8297289"/>
              <a:gd name="connsiteY7" fmla="*/ 2981868 h 4519999"/>
              <a:gd name="connsiteX8" fmla="*/ 8297289 w 8297289"/>
              <a:gd name="connsiteY8" fmla="*/ 4519999 h 4519999"/>
              <a:gd name="connsiteX9" fmla="*/ 39887 w 8297289"/>
              <a:gd name="connsiteY9" fmla="*/ 4507187 h 4519999"/>
              <a:gd name="connsiteX10" fmla="*/ 17974 w 8297289"/>
              <a:gd name="connsiteY10" fmla="*/ 4229662 h 4519999"/>
              <a:gd name="connsiteX11" fmla="*/ 10131 w 8297289"/>
              <a:gd name="connsiteY11" fmla="*/ 4161657 h 4519999"/>
              <a:gd name="connsiteX12" fmla="*/ 2083817 w 8297289"/>
              <a:gd name="connsiteY12" fmla="*/ 2529676 h 4519999"/>
              <a:gd name="connsiteX13" fmla="*/ 2085806 w 8297289"/>
              <a:gd name="connsiteY13" fmla="*/ 2405987 h 4519999"/>
              <a:gd name="connsiteX14" fmla="*/ 1367589 w 8297289"/>
              <a:gd name="connsiteY14" fmla="*/ 513877 h 4519999"/>
              <a:gd name="connsiteX0" fmla="*/ 1367589 w 8297289"/>
              <a:gd name="connsiteY0" fmla="*/ 513877 h 4519999"/>
              <a:gd name="connsiteX1" fmla="*/ 1491992 w 8297289"/>
              <a:gd name="connsiteY1" fmla="*/ 417148 h 4519999"/>
              <a:gd name="connsiteX2" fmla="*/ 2842769 w 8297289"/>
              <a:gd name="connsiteY2" fmla="*/ 1302753 h 4519999"/>
              <a:gd name="connsiteX3" fmla="*/ 4389272 w 8297289"/>
              <a:gd name="connsiteY3" fmla="*/ 53260 h 4519999"/>
              <a:gd name="connsiteX4" fmla="*/ 4917833 w 8297289"/>
              <a:gd name="connsiteY4" fmla="*/ 135248 h 4519999"/>
              <a:gd name="connsiteX5" fmla="*/ 5071389 w 8297289"/>
              <a:gd name="connsiteY5" fmla="*/ 1554752 h 4519999"/>
              <a:gd name="connsiteX6" fmla="*/ 7419302 w 8297289"/>
              <a:gd name="connsiteY6" fmla="*/ 1523184 h 4519999"/>
              <a:gd name="connsiteX7" fmla="*/ 5755424 w 8297289"/>
              <a:gd name="connsiteY7" fmla="*/ 2981868 h 4519999"/>
              <a:gd name="connsiteX8" fmla="*/ 8297289 w 8297289"/>
              <a:gd name="connsiteY8" fmla="*/ 4519999 h 4519999"/>
              <a:gd name="connsiteX9" fmla="*/ 39887 w 8297289"/>
              <a:gd name="connsiteY9" fmla="*/ 4507187 h 4519999"/>
              <a:gd name="connsiteX10" fmla="*/ 17974 w 8297289"/>
              <a:gd name="connsiteY10" fmla="*/ 4229662 h 4519999"/>
              <a:gd name="connsiteX11" fmla="*/ 10131 w 8297289"/>
              <a:gd name="connsiteY11" fmla="*/ 4161657 h 4519999"/>
              <a:gd name="connsiteX12" fmla="*/ 2083817 w 8297289"/>
              <a:gd name="connsiteY12" fmla="*/ 2529676 h 4519999"/>
              <a:gd name="connsiteX13" fmla="*/ 2085806 w 8297289"/>
              <a:gd name="connsiteY13" fmla="*/ 2405987 h 4519999"/>
              <a:gd name="connsiteX14" fmla="*/ 1367589 w 8297289"/>
              <a:gd name="connsiteY14" fmla="*/ 513877 h 4519999"/>
              <a:gd name="connsiteX0" fmla="*/ 655384 w 8297289"/>
              <a:gd name="connsiteY0" fmla="*/ 1084245 h 4519999"/>
              <a:gd name="connsiteX1" fmla="*/ 1491992 w 8297289"/>
              <a:gd name="connsiteY1" fmla="*/ 417148 h 4519999"/>
              <a:gd name="connsiteX2" fmla="*/ 2842769 w 8297289"/>
              <a:gd name="connsiteY2" fmla="*/ 1302753 h 4519999"/>
              <a:gd name="connsiteX3" fmla="*/ 4389272 w 8297289"/>
              <a:gd name="connsiteY3" fmla="*/ 53260 h 4519999"/>
              <a:gd name="connsiteX4" fmla="*/ 4917833 w 8297289"/>
              <a:gd name="connsiteY4" fmla="*/ 135248 h 4519999"/>
              <a:gd name="connsiteX5" fmla="*/ 5071389 w 8297289"/>
              <a:gd name="connsiteY5" fmla="*/ 1554752 h 4519999"/>
              <a:gd name="connsiteX6" fmla="*/ 7419302 w 8297289"/>
              <a:gd name="connsiteY6" fmla="*/ 1523184 h 4519999"/>
              <a:gd name="connsiteX7" fmla="*/ 5755424 w 8297289"/>
              <a:gd name="connsiteY7" fmla="*/ 2981868 h 4519999"/>
              <a:gd name="connsiteX8" fmla="*/ 8297289 w 8297289"/>
              <a:gd name="connsiteY8" fmla="*/ 4519999 h 4519999"/>
              <a:gd name="connsiteX9" fmla="*/ 39887 w 8297289"/>
              <a:gd name="connsiteY9" fmla="*/ 4507187 h 4519999"/>
              <a:gd name="connsiteX10" fmla="*/ 17974 w 8297289"/>
              <a:gd name="connsiteY10" fmla="*/ 4229662 h 4519999"/>
              <a:gd name="connsiteX11" fmla="*/ 10131 w 8297289"/>
              <a:gd name="connsiteY11" fmla="*/ 4161657 h 4519999"/>
              <a:gd name="connsiteX12" fmla="*/ 2083817 w 8297289"/>
              <a:gd name="connsiteY12" fmla="*/ 2529676 h 4519999"/>
              <a:gd name="connsiteX13" fmla="*/ 2085806 w 8297289"/>
              <a:gd name="connsiteY13" fmla="*/ 2405987 h 4519999"/>
              <a:gd name="connsiteX14" fmla="*/ 655384 w 8297289"/>
              <a:gd name="connsiteY14" fmla="*/ 1084245 h 4519999"/>
              <a:gd name="connsiteX0" fmla="*/ 655384 w 8297289"/>
              <a:gd name="connsiteY0" fmla="*/ 1084245 h 4519999"/>
              <a:gd name="connsiteX1" fmla="*/ 948784 w 8297289"/>
              <a:gd name="connsiteY1" fmla="*/ 815501 h 4519999"/>
              <a:gd name="connsiteX2" fmla="*/ 2842769 w 8297289"/>
              <a:gd name="connsiteY2" fmla="*/ 1302753 h 4519999"/>
              <a:gd name="connsiteX3" fmla="*/ 4389272 w 8297289"/>
              <a:gd name="connsiteY3" fmla="*/ 53260 h 4519999"/>
              <a:gd name="connsiteX4" fmla="*/ 4917833 w 8297289"/>
              <a:gd name="connsiteY4" fmla="*/ 135248 h 4519999"/>
              <a:gd name="connsiteX5" fmla="*/ 5071389 w 8297289"/>
              <a:gd name="connsiteY5" fmla="*/ 1554752 h 4519999"/>
              <a:gd name="connsiteX6" fmla="*/ 7419302 w 8297289"/>
              <a:gd name="connsiteY6" fmla="*/ 1523184 h 4519999"/>
              <a:gd name="connsiteX7" fmla="*/ 5755424 w 8297289"/>
              <a:gd name="connsiteY7" fmla="*/ 2981868 h 4519999"/>
              <a:gd name="connsiteX8" fmla="*/ 8297289 w 8297289"/>
              <a:gd name="connsiteY8" fmla="*/ 4519999 h 4519999"/>
              <a:gd name="connsiteX9" fmla="*/ 39887 w 8297289"/>
              <a:gd name="connsiteY9" fmla="*/ 4507187 h 4519999"/>
              <a:gd name="connsiteX10" fmla="*/ 17974 w 8297289"/>
              <a:gd name="connsiteY10" fmla="*/ 4229662 h 4519999"/>
              <a:gd name="connsiteX11" fmla="*/ 10131 w 8297289"/>
              <a:gd name="connsiteY11" fmla="*/ 4161657 h 4519999"/>
              <a:gd name="connsiteX12" fmla="*/ 2083817 w 8297289"/>
              <a:gd name="connsiteY12" fmla="*/ 2529676 h 4519999"/>
              <a:gd name="connsiteX13" fmla="*/ 2085806 w 8297289"/>
              <a:gd name="connsiteY13" fmla="*/ 2405987 h 4519999"/>
              <a:gd name="connsiteX14" fmla="*/ 655384 w 8297289"/>
              <a:gd name="connsiteY14" fmla="*/ 1084245 h 4519999"/>
              <a:gd name="connsiteX0" fmla="*/ 655384 w 8297289"/>
              <a:gd name="connsiteY0" fmla="*/ 1084245 h 4519999"/>
              <a:gd name="connsiteX1" fmla="*/ 948784 w 8297289"/>
              <a:gd name="connsiteY1" fmla="*/ 815501 h 4519999"/>
              <a:gd name="connsiteX2" fmla="*/ 2842769 w 8297289"/>
              <a:gd name="connsiteY2" fmla="*/ 1302753 h 4519999"/>
              <a:gd name="connsiteX3" fmla="*/ 4389272 w 8297289"/>
              <a:gd name="connsiteY3" fmla="*/ 53260 h 4519999"/>
              <a:gd name="connsiteX4" fmla="*/ 4917833 w 8297289"/>
              <a:gd name="connsiteY4" fmla="*/ 135248 h 4519999"/>
              <a:gd name="connsiteX5" fmla="*/ 5071389 w 8297289"/>
              <a:gd name="connsiteY5" fmla="*/ 1554752 h 4519999"/>
              <a:gd name="connsiteX6" fmla="*/ 7419302 w 8297289"/>
              <a:gd name="connsiteY6" fmla="*/ 1523184 h 4519999"/>
              <a:gd name="connsiteX7" fmla="*/ 5755424 w 8297289"/>
              <a:gd name="connsiteY7" fmla="*/ 2981868 h 4519999"/>
              <a:gd name="connsiteX8" fmla="*/ 8297289 w 8297289"/>
              <a:gd name="connsiteY8" fmla="*/ 4519999 h 4519999"/>
              <a:gd name="connsiteX9" fmla="*/ 39887 w 8297289"/>
              <a:gd name="connsiteY9" fmla="*/ 4507187 h 4519999"/>
              <a:gd name="connsiteX10" fmla="*/ 17974 w 8297289"/>
              <a:gd name="connsiteY10" fmla="*/ 4229662 h 4519999"/>
              <a:gd name="connsiteX11" fmla="*/ 10131 w 8297289"/>
              <a:gd name="connsiteY11" fmla="*/ 4161657 h 4519999"/>
              <a:gd name="connsiteX12" fmla="*/ 1576823 w 8297289"/>
              <a:gd name="connsiteY12" fmla="*/ 2737906 h 4519999"/>
              <a:gd name="connsiteX13" fmla="*/ 2085806 w 8297289"/>
              <a:gd name="connsiteY13" fmla="*/ 2405987 h 4519999"/>
              <a:gd name="connsiteX14" fmla="*/ 655384 w 8297289"/>
              <a:gd name="connsiteY14" fmla="*/ 1084245 h 4519999"/>
              <a:gd name="connsiteX0" fmla="*/ 655384 w 8297289"/>
              <a:gd name="connsiteY0" fmla="*/ 1084245 h 4519999"/>
              <a:gd name="connsiteX1" fmla="*/ 948784 w 8297289"/>
              <a:gd name="connsiteY1" fmla="*/ 815501 h 4519999"/>
              <a:gd name="connsiteX2" fmla="*/ 2842769 w 8297289"/>
              <a:gd name="connsiteY2" fmla="*/ 1302753 h 4519999"/>
              <a:gd name="connsiteX3" fmla="*/ 4389272 w 8297289"/>
              <a:gd name="connsiteY3" fmla="*/ 53260 h 4519999"/>
              <a:gd name="connsiteX4" fmla="*/ 4917833 w 8297289"/>
              <a:gd name="connsiteY4" fmla="*/ 135248 h 4519999"/>
              <a:gd name="connsiteX5" fmla="*/ 5071389 w 8297289"/>
              <a:gd name="connsiteY5" fmla="*/ 1554752 h 4519999"/>
              <a:gd name="connsiteX6" fmla="*/ 7419302 w 8297289"/>
              <a:gd name="connsiteY6" fmla="*/ 1523184 h 4519999"/>
              <a:gd name="connsiteX7" fmla="*/ 5755424 w 8297289"/>
              <a:gd name="connsiteY7" fmla="*/ 2981868 h 4519999"/>
              <a:gd name="connsiteX8" fmla="*/ 8297289 w 8297289"/>
              <a:gd name="connsiteY8" fmla="*/ 4519999 h 4519999"/>
              <a:gd name="connsiteX9" fmla="*/ 39887 w 8297289"/>
              <a:gd name="connsiteY9" fmla="*/ 4507187 h 4519999"/>
              <a:gd name="connsiteX10" fmla="*/ 17974 w 8297289"/>
              <a:gd name="connsiteY10" fmla="*/ 4229662 h 4519999"/>
              <a:gd name="connsiteX11" fmla="*/ 10131 w 8297289"/>
              <a:gd name="connsiteY11" fmla="*/ 4161657 h 4519999"/>
              <a:gd name="connsiteX12" fmla="*/ 1576823 w 8297289"/>
              <a:gd name="connsiteY12" fmla="*/ 2737906 h 4519999"/>
              <a:gd name="connsiteX13" fmla="*/ 1651241 w 8297289"/>
              <a:gd name="connsiteY13" fmla="*/ 2568949 h 4519999"/>
              <a:gd name="connsiteX14" fmla="*/ 655384 w 8297289"/>
              <a:gd name="connsiteY14" fmla="*/ 1084245 h 4519999"/>
              <a:gd name="connsiteX0" fmla="*/ 655384 w 8297289"/>
              <a:gd name="connsiteY0" fmla="*/ 1084245 h 4519999"/>
              <a:gd name="connsiteX1" fmla="*/ 948784 w 8297289"/>
              <a:gd name="connsiteY1" fmla="*/ 815501 h 4519999"/>
              <a:gd name="connsiteX2" fmla="*/ 2842769 w 8297289"/>
              <a:gd name="connsiteY2" fmla="*/ 1302753 h 4519999"/>
              <a:gd name="connsiteX3" fmla="*/ 4389272 w 8297289"/>
              <a:gd name="connsiteY3" fmla="*/ 53260 h 4519999"/>
              <a:gd name="connsiteX4" fmla="*/ 4917833 w 8297289"/>
              <a:gd name="connsiteY4" fmla="*/ 135248 h 4519999"/>
              <a:gd name="connsiteX5" fmla="*/ 5071389 w 8297289"/>
              <a:gd name="connsiteY5" fmla="*/ 1554752 h 4519999"/>
              <a:gd name="connsiteX6" fmla="*/ 7419302 w 8297289"/>
              <a:gd name="connsiteY6" fmla="*/ 1523184 h 4519999"/>
              <a:gd name="connsiteX7" fmla="*/ 5755424 w 8297289"/>
              <a:gd name="connsiteY7" fmla="*/ 2981868 h 4519999"/>
              <a:gd name="connsiteX8" fmla="*/ 8297289 w 8297289"/>
              <a:gd name="connsiteY8" fmla="*/ 4519999 h 4519999"/>
              <a:gd name="connsiteX9" fmla="*/ 39887 w 8297289"/>
              <a:gd name="connsiteY9" fmla="*/ 4507187 h 4519999"/>
              <a:gd name="connsiteX10" fmla="*/ 17974 w 8297289"/>
              <a:gd name="connsiteY10" fmla="*/ 4229662 h 4519999"/>
              <a:gd name="connsiteX11" fmla="*/ 1576823 w 8297289"/>
              <a:gd name="connsiteY11" fmla="*/ 2737906 h 4519999"/>
              <a:gd name="connsiteX12" fmla="*/ 1651241 w 8297289"/>
              <a:gd name="connsiteY12" fmla="*/ 2568949 h 4519999"/>
              <a:gd name="connsiteX13" fmla="*/ 655384 w 8297289"/>
              <a:gd name="connsiteY13" fmla="*/ 1084245 h 4519999"/>
              <a:gd name="connsiteX0" fmla="*/ 685693 w 8327598"/>
              <a:gd name="connsiteY0" fmla="*/ 1084245 h 4519999"/>
              <a:gd name="connsiteX1" fmla="*/ 979093 w 8327598"/>
              <a:gd name="connsiteY1" fmla="*/ 815501 h 4519999"/>
              <a:gd name="connsiteX2" fmla="*/ 2873078 w 8327598"/>
              <a:gd name="connsiteY2" fmla="*/ 1302753 h 4519999"/>
              <a:gd name="connsiteX3" fmla="*/ 4419581 w 8327598"/>
              <a:gd name="connsiteY3" fmla="*/ 53260 h 4519999"/>
              <a:gd name="connsiteX4" fmla="*/ 4948142 w 8327598"/>
              <a:gd name="connsiteY4" fmla="*/ 135248 h 4519999"/>
              <a:gd name="connsiteX5" fmla="*/ 5101698 w 8327598"/>
              <a:gd name="connsiteY5" fmla="*/ 1554752 h 4519999"/>
              <a:gd name="connsiteX6" fmla="*/ 7449611 w 8327598"/>
              <a:gd name="connsiteY6" fmla="*/ 1523184 h 4519999"/>
              <a:gd name="connsiteX7" fmla="*/ 5785733 w 8327598"/>
              <a:gd name="connsiteY7" fmla="*/ 2981868 h 4519999"/>
              <a:gd name="connsiteX8" fmla="*/ 8327598 w 8327598"/>
              <a:gd name="connsiteY8" fmla="*/ 4519999 h 4519999"/>
              <a:gd name="connsiteX9" fmla="*/ 70196 w 8327598"/>
              <a:gd name="connsiteY9" fmla="*/ 4507187 h 4519999"/>
              <a:gd name="connsiteX10" fmla="*/ 0 w 8327598"/>
              <a:gd name="connsiteY10" fmla="*/ 3315262 h 4519999"/>
              <a:gd name="connsiteX11" fmla="*/ 1607132 w 8327598"/>
              <a:gd name="connsiteY11" fmla="*/ 2737906 h 4519999"/>
              <a:gd name="connsiteX12" fmla="*/ 1681550 w 8327598"/>
              <a:gd name="connsiteY12" fmla="*/ 2568949 h 4519999"/>
              <a:gd name="connsiteX13" fmla="*/ 685693 w 8327598"/>
              <a:gd name="connsiteY13" fmla="*/ 1084245 h 4519999"/>
              <a:gd name="connsiteX0" fmla="*/ 685693 w 8327598"/>
              <a:gd name="connsiteY0" fmla="*/ 1084245 h 4519999"/>
              <a:gd name="connsiteX1" fmla="*/ 979093 w 8327598"/>
              <a:gd name="connsiteY1" fmla="*/ 815501 h 4519999"/>
              <a:gd name="connsiteX2" fmla="*/ 2873078 w 8327598"/>
              <a:gd name="connsiteY2" fmla="*/ 1302753 h 4519999"/>
              <a:gd name="connsiteX3" fmla="*/ 4419581 w 8327598"/>
              <a:gd name="connsiteY3" fmla="*/ 53260 h 4519999"/>
              <a:gd name="connsiteX4" fmla="*/ 4948142 w 8327598"/>
              <a:gd name="connsiteY4" fmla="*/ 135248 h 4519999"/>
              <a:gd name="connsiteX5" fmla="*/ 5101698 w 8327598"/>
              <a:gd name="connsiteY5" fmla="*/ 1554752 h 4519999"/>
              <a:gd name="connsiteX6" fmla="*/ 7449611 w 8327598"/>
              <a:gd name="connsiteY6" fmla="*/ 1523184 h 4519999"/>
              <a:gd name="connsiteX7" fmla="*/ 5785733 w 8327598"/>
              <a:gd name="connsiteY7" fmla="*/ 2981868 h 4519999"/>
              <a:gd name="connsiteX8" fmla="*/ 8327598 w 8327598"/>
              <a:gd name="connsiteY8" fmla="*/ 4519999 h 4519999"/>
              <a:gd name="connsiteX9" fmla="*/ 70196 w 8327598"/>
              <a:gd name="connsiteY9" fmla="*/ 4507187 h 4519999"/>
              <a:gd name="connsiteX10" fmla="*/ 0 w 8327598"/>
              <a:gd name="connsiteY10" fmla="*/ 3315262 h 4519999"/>
              <a:gd name="connsiteX11" fmla="*/ 1607132 w 8327598"/>
              <a:gd name="connsiteY11" fmla="*/ 2737906 h 4519999"/>
              <a:gd name="connsiteX12" fmla="*/ 1681550 w 8327598"/>
              <a:gd name="connsiteY12" fmla="*/ 2568949 h 4519999"/>
              <a:gd name="connsiteX13" fmla="*/ 685693 w 8327598"/>
              <a:gd name="connsiteY13" fmla="*/ 1084245 h 4519999"/>
              <a:gd name="connsiteX0" fmla="*/ 685693 w 8327598"/>
              <a:gd name="connsiteY0" fmla="*/ 1084245 h 4519999"/>
              <a:gd name="connsiteX1" fmla="*/ 979093 w 8327598"/>
              <a:gd name="connsiteY1" fmla="*/ 815501 h 4519999"/>
              <a:gd name="connsiteX2" fmla="*/ 2873078 w 8327598"/>
              <a:gd name="connsiteY2" fmla="*/ 1302753 h 4519999"/>
              <a:gd name="connsiteX3" fmla="*/ 4419581 w 8327598"/>
              <a:gd name="connsiteY3" fmla="*/ 53260 h 4519999"/>
              <a:gd name="connsiteX4" fmla="*/ 4948142 w 8327598"/>
              <a:gd name="connsiteY4" fmla="*/ 135248 h 4519999"/>
              <a:gd name="connsiteX5" fmla="*/ 5101698 w 8327598"/>
              <a:gd name="connsiteY5" fmla="*/ 1554752 h 4519999"/>
              <a:gd name="connsiteX6" fmla="*/ 7449611 w 8327598"/>
              <a:gd name="connsiteY6" fmla="*/ 1523184 h 4519999"/>
              <a:gd name="connsiteX7" fmla="*/ 5785733 w 8327598"/>
              <a:gd name="connsiteY7" fmla="*/ 2981868 h 4519999"/>
              <a:gd name="connsiteX8" fmla="*/ 8327598 w 8327598"/>
              <a:gd name="connsiteY8" fmla="*/ 4519999 h 4519999"/>
              <a:gd name="connsiteX9" fmla="*/ 70196 w 8327598"/>
              <a:gd name="connsiteY9" fmla="*/ 4507187 h 4519999"/>
              <a:gd name="connsiteX10" fmla="*/ 0 w 8327598"/>
              <a:gd name="connsiteY10" fmla="*/ 3315262 h 4519999"/>
              <a:gd name="connsiteX11" fmla="*/ 1607132 w 8327598"/>
              <a:gd name="connsiteY11" fmla="*/ 2737906 h 4519999"/>
              <a:gd name="connsiteX12" fmla="*/ 1681550 w 8327598"/>
              <a:gd name="connsiteY12" fmla="*/ 2568949 h 4519999"/>
              <a:gd name="connsiteX13" fmla="*/ 685693 w 8327598"/>
              <a:gd name="connsiteY13" fmla="*/ 1084245 h 4519999"/>
              <a:gd name="connsiteX0" fmla="*/ 685693 w 8327598"/>
              <a:gd name="connsiteY0" fmla="*/ 1084245 h 4519999"/>
              <a:gd name="connsiteX1" fmla="*/ 979093 w 8327598"/>
              <a:gd name="connsiteY1" fmla="*/ 815501 h 4519999"/>
              <a:gd name="connsiteX2" fmla="*/ 2873078 w 8327598"/>
              <a:gd name="connsiteY2" fmla="*/ 1302753 h 4519999"/>
              <a:gd name="connsiteX3" fmla="*/ 4419581 w 8327598"/>
              <a:gd name="connsiteY3" fmla="*/ 53260 h 4519999"/>
              <a:gd name="connsiteX4" fmla="*/ 4948142 w 8327598"/>
              <a:gd name="connsiteY4" fmla="*/ 135248 h 4519999"/>
              <a:gd name="connsiteX5" fmla="*/ 5101698 w 8327598"/>
              <a:gd name="connsiteY5" fmla="*/ 1554752 h 4519999"/>
              <a:gd name="connsiteX6" fmla="*/ 7449611 w 8327598"/>
              <a:gd name="connsiteY6" fmla="*/ 1523184 h 4519999"/>
              <a:gd name="connsiteX7" fmla="*/ 5785733 w 8327598"/>
              <a:gd name="connsiteY7" fmla="*/ 2981868 h 4519999"/>
              <a:gd name="connsiteX8" fmla="*/ 8327598 w 8327598"/>
              <a:gd name="connsiteY8" fmla="*/ 4519999 h 4519999"/>
              <a:gd name="connsiteX9" fmla="*/ 70196 w 8327598"/>
              <a:gd name="connsiteY9" fmla="*/ 4507187 h 4519999"/>
              <a:gd name="connsiteX10" fmla="*/ 0 w 8327598"/>
              <a:gd name="connsiteY10" fmla="*/ 3315262 h 4519999"/>
              <a:gd name="connsiteX11" fmla="*/ 1607132 w 8327598"/>
              <a:gd name="connsiteY11" fmla="*/ 2737906 h 4519999"/>
              <a:gd name="connsiteX12" fmla="*/ 1681550 w 8327598"/>
              <a:gd name="connsiteY12" fmla="*/ 2568949 h 4519999"/>
              <a:gd name="connsiteX13" fmla="*/ 685693 w 8327598"/>
              <a:gd name="connsiteY13" fmla="*/ 1084245 h 4519999"/>
              <a:gd name="connsiteX0" fmla="*/ 685693 w 8327598"/>
              <a:gd name="connsiteY0" fmla="*/ 1084245 h 4519999"/>
              <a:gd name="connsiteX1" fmla="*/ 918737 w 8327598"/>
              <a:gd name="connsiteY1" fmla="*/ 806447 h 4519999"/>
              <a:gd name="connsiteX2" fmla="*/ 2873078 w 8327598"/>
              <a:gd name="connsiteY2" fmla="*/ 1302753 h 4519999"/>
              <a:gd name="connsiteX3" fmla="*/ 4419581 w 8327598"/>
              <a:gd name="connsiteY3" fmla="*/ 53260 h 4519999"/>
              <a:gd name="connsiteX4" fmla="*/ 4948142 w 8327598"/>
              <a:gd name="connsiteY4" fmla="*/ 135248 h 4519999"/>
              <a:gd name="connsiteX5" fmla="*/ 5101698 w 8327598"/>
              <a:gd name="connsiteY5" fmla="*/ 1554752 h 4519999"/>
              <a:gd name="connsiteX6" fmla="*/ 7449611 w 8327598"/>
              <a:gd name="connsiteY6" fmla="*/ 1523184 h 4519999"/>
              <a:gd name="connsiteX7" fmla="*/ 5785733 w 8327598"/>
              <a:gd name="connsiteY7" fmla="*/ 2981868 h 4519999"/>
              <a:gd name="connsiteX8" fmla="*/ 8327598 w 8327598"/>
              <a:gd name="connsiteY8" fmla="*/ 4519999 h 4519999"/>
              <a:gd name="connsiteX9" fmla="*/ 70196 w 8327598"/>
              <a:gd name="connsiteY9" fmla="*/ 4507187 h 4519999"/>
              <a:gd name="connsiteX10" fmla="*/ 0 w 8327598"/>
              <a:gd name="connsiteY10" fmla="*/ 3315262 h 4519999"/>
              <a:gd name="connsiteX11" fmla="*/ 1607132 w 8327598"/>
              <a:gd name="connsiteY11" fmla="*/ 2737906 h 4519999"/>
              <a:gd name="connsiteX12" fmla="*/ 1681550 w 8327598"/>
              <a:gd name="connsiteY12" fmla="*/ 2568949 h 4519999"/>
              <a:gd name="connsiteX13" fmla="*/ 685693 w 8327598"/>
              <a:gd name="connsiteY13" fmla="*/ 1084245 h 4519999"/>
              <a:gd name="connsiteX0" fmla="*/ 685693 w 8327598"/>
              <a:gd name="connsiteY0" fmla="*/ 1084245 h 4519999"/>
              <a:gd name="connsiteX1" fmla="*/ 918737 w 8327598"/>
              <a:gd name="connsiteY1" fmla="*/ 806447 h 4519999"/>
              <a:gd name="connsiteX2" fmla="*/ 2873078 w 8327598"/>
              <a:gd name="connsiteY2" fmla="*/ 1302753 h 4519999"/>
              <a:gd name="connsiteX3" fmla="*/ 4419581 w 8327598"/>
              <a:gd name="connsiteY3" fmla="*/ 53260 h 4519999"/>
              <a:gd name="connsiteX4" fmla="*/ 4948142 w 8327598"/>
              <a:gd name="connsiteY4" fmla="*/ 135248 h 4519999"/>
              <a:gd name="connsiteX5" fmla="*/ 5101698 w 8327598"/>
              <a:gd name="connsiteY5" fmla="*/ 1554752 h 4519999"/>
              <a:gd name="connsiteX6" fmla="*/ 7449611 w 8327598"/>
              <a:gd name="connsiteY6" fmla="*/ 1523184 h 4519999"/>
              <a:gd name="connsiteX7" fmla="*/ 5785733 w 8327598"/>
              <a:gd name="connsiteY7" fmla="*/ 2981868 h 4519999"/>
              <a:gd name="connsiteX8" fmla="*/ 8327598 w 8327598"/>
              <a:gd name="connsiteY8" fmla="*/ 4519999 h 4519999"/>
              <a:gd name="connsiteX9" fmla="*/ 70196 w 8327598"/>
              <a:gd name="connsiteY9" fmla="*/ 4507187 h 4519999"/>
              <a:gd name="connsiteX10" fmla="*/ 0 w 8327598"/>
              <a:gd name="connsiteY10" fmla="*/ 3315262 h 4519999"/>
              <a:gd name="connsiteX11" fmla="*/ 1607132 w 8327598"/>
              <a:gd name="connsiteY11" fmla="*/ 2737906 h 4519999"/>
              <a:gd name="connsiteX12" fmla="*/ 1681550 w 8327598"/>
              <a:gd name="connsiteY12" fmla="*/ 2568949 h 4519999"/>
              <a:gd name="connsiteX13" fmla="*/ 685693 w 8327598"/>
              <a:gd name="connsiteY13" fmla="*/ 1084245 h 4519999"/>
              <a:gd name="connsiteX0" fmla="*/ 685693 w 8327598"/>
              <a:gd name="connsiteY0" fmla="*/ 1084245 h 4519999"/>
              <a:gd name="connsiteX1" fmla="*/ 918737 w 8327598"/>
              <a:gd name="connsiteY1" fmla="*/ 806447 h 4519999"/>
              <a:gd name="connsiteX2" fmla="*/ 2873078 w 8327598"/>
              <a:gd name="connsiteY2" fmla="*/ 1302753 h 4519999"/>
              <a:gd name="connsiteX3" fmla="*/ 4419581 w 8327598"/>
              <a:gd name="connsiteY3" fmla="*/ 53260 h 4519999"/>
              <a:gd name="connsiteX4" fmla="*/ 4948142 w 8327598"/>
              <a:gd name="connsiteY4" fmla="*/ 135248 h 4519999"/>
              <a:gd name="connsiteX5" fmla="*/ 5101698 w 8327598"/>
              <a:gd name="connsiteY5" fmla="*/ 1554752 h 4519999"/>
              <a:gd name="connsiteX6" fmla="*/ 7449611 w 8327598"/>
              <a:gd name="connsiteY6" fmla="*/ 1523184 h 4519999"/>
              <a:gd name="connsiteX7" fmla="*/ 5785733 w 8327598"/>
              <a:gd name="connsiteY7" fmla="*/ 2981868 h 4519999"/>
              <a:gd name="connsiteX8" fmla="*/ 8327598 w 8327598"/>
              <a:gd name="connsiteY8" fmla="*/ 4519999 h 4519999"/>
              <a:gd name="connsiteX9" fmla="*/ 70196 w 8327598"/>
              <a:gd name="connsiteY9" fmla="*/ 4507187 h 4519999"/>
              <a:gd name="connsiteX10" fmla="*/ 0 w 8327598"/>
              <a:gd name="connsiteY10" fmla="*/ 3315262 h 4519999"/>
              <a:gd name="connsiteX11" fmla="*/ 1607132 w 8327598"/>
              <a:gd name="connsiteY11" fmla="*/ 2737906 h 4519999"/>
              <a:gd name="connsiteX12" fmla="*/ 1681550 w 8327598"/>
              <a:gd name="connsiteY12" fmla="*/ 2568949 h 4519999"/>
              <a:gd name="connsiteX13" fmla="*/ 685693 w 8327598"/>
              <a:gd name="connsiteY13" fmla="*/ 1084245 h 4519999"/>
              <a:gd name="connsiteX0" fmla="*/ 685693 w 8327598"/>
              <a:gd name="connsiteY0" fmla="*/ 1084245 h 4519999"/>
              <a:gd name="connsiteX1" fmla="*/ 918737 w 8327598"/>
              <a:gd name="connsiteY1" fmla="*/ 806447 h 4519999"/>
              <a:gd name="connsiteX2" fmla="*/ 2873078 w 8327598"/>
              <a:gd name="connsiteY2" fmla="*/ 1302753 h 4519999"/>
              <a:gd name="connsiteX3" fmla="*/ 4419581 w 8327598"/>
              <a:gd name="connsiteY3" fmla="*/ 53260 h 4519999"/>
              <a:gd name="connsiteX4" fmla="*/ 4948142 w 8327598"/>
              <a:gd name="connsiteY4" fmla="*/ 135248 h 4519999"/>
              <a:gd name="connsiteX5" fmla="*/ 5101698 w 8327598"/>
              <a:gd name="connsiteY5" fmla="*/ 1554752 h 4519999"/>
              <a:gd name="connsiteX6" fmla="*/ 7449611 w 8327598"/>
              <a:gd name="connsiteY6" fmla="*/ 1523184 h 4519999"/>
              <a:gd name="connsiteX7" fmla="*/ 5785733 w 8327598"/>
              <a:gd name="connsiteY7" fmla="*/ 2981868 h 4519999"/>
              <a:gd name="connsiteX8" fmla="*/ 8327598 w 8327598"/>
              <a:gd name="connsiteY8" fmla="*/ 4519999 h 4519999"/>
              <a:gd name="connsiteX9" fmla="*/ 70196 w 8327598"/>
              <a:gd name="connsiteY9" fmla="*/ 4507187 h 4519999"/>
              <a:gd name="connsiteX10" fmla="*/ 0 w 8327598"/>
              <a:gd name="connsiteY10" fmla="*/ 3315262 h 4519999"/>
              <a:gd name="connsiteX11" fmla="*/ 1607132 w 8327598"/>
              <a:gd name="connsiteY11" fmla="*/ 2737906 h 4519999"/>
              <a:gd name="connsiteX12" fmla="*/ 1681550 w 8327598"/>
              <a:gd name="connsiteY12" fmla="*/ 2568949 h 4519999"/>
              <a:gd name="connsiteX13" fmla="*/ 685693 w 8327598"/>
              <a:gd name="connsiteY13" fmla="*/ 1084245 h 4519999"/>
              <a:gd name="connsiteX0" fmla="*/ 685693 w 8327598"/>
              <a:gd name="connsiteY0" fmla="*/ 1084245 h 4519999"/>
              <a:gd name="connsiteX1" fmla="*/ 918737 w 8327598"/>
              <a:gd name="connsiteY1" fmla="*/ 806447 h 4519999"/>
              <a:gd name="connsiteX2" fmla="*/ 2873078 w 8327598"/>
              <a:gd name="connsiteY2" fmla="*/ 1302753 h 4519999"/>
              <a:gd name="connsiteX3" fmla="*/ 4419581 w 8327598"/>
              <a:gd name="connsiteY3" fmla="*/ 53260 h 4519999"/>
              <a:gd name="connsiteX4" fmla="*/ 4948142 w 8327598"/>
              <a:gd name="connsiteY4" fmla="*/ 135248 h 4519999"/>
              <a:gd name="connsiteX5" fmla="*/ 5101698 w 8327598"/>
              <a:gd name="connsiteY5" fmla="*/ 1554752 h 4519999"/>
              <a:gd name="connsiteX6" fmla="*/ 7449611 w 8327598"/>
              <a:gd name="connsiteY6" fmla="*/ 1523184 h 4519999"/>
              <a:gd name="connsiteX7" fmla="*/ 5785733 w 8327598"/>
              <a:gd name="connsiteY7" fmla="*/ 2981868 h 4519999"/>
              <a:gd name="connsiteX8" fmla="*/ 8327598 w 8327598"/>
              <a:gd name="connsiteY8" fmla="*/ 4519999 h 4519999"/>
              <a:gd name="connsiteX9" fmla="*/ 70196 w 8327598"/>
              <a:gd name="connsiteY9" fmla="*/ 4507187 h 4519999"/>
              <a:gd name="connsiteX10" fmla="*/ 0 w 8327598"/>
              <a:gd name="connsiteY10" fmla="*/ 3315262 h 4519999"/>
              <a:gd name="connsiteX11" fmla="*/ 1607132 w 8327598"/>
              <a:gd name="connsiteY11" fmla="*/ 2737906 h 4519999"/>
              <a:gd name="connsiteX12" fmla="*/ 1681550 w 8327598"/>
              <a:gd name="connsiteY12" fmla="*/ 2568949 h 4519999"/>
              <a:gd name="connsiteX13" fmla="*/ 685693 w 8327598"/>
              <a:gd name="connsiteY13" fmla="*/ 1084245 h 4519999"/>
              <a:gd name="connsiteX0" fmla="*/ 685693 w 8327598"/>
              <a:gd name="connsiteY0" fmla="*/ 1084245 h 4519999"/>
              <a:gd name="connsiteX1" fmla="*/ 918737 w 8327598"/>
              <a:gd name="connsiteY1" fmla="*/ 806447 h 4519999"/>
              <a:gd name="connsiteX2" fmla="*/ 2873078 w 8327598"/>
              <a:gd name="connsiteY2" fmla="*/ 1302753 h 4519999"/>
              <a:gd name="connsiteX3" fmla="*/ 4419581 w 8327598"/>
              <a:gd name="connsiteY3" fmla="*/ 53260 h 4519999"/>
              <a:gd name="connsiteX4" fmla="*/ 4948142 w 8327598"/>
              <a:gd name="connsiteY4" fmla="*/ 135248 h 4519999"/>
              <a:gd name="connsiteX5" fmla="*/ 5101698 w 8327598"/>
              <a:gd name="connsiteY5" fmla="*/ 1554752 h 4519999"/>
              <a:gd name="connsiteX6" fmla="*/ 7449611 w 8327598"/>
              <a:gd name="connsiteY6" fmla="*/ 1523184 h 4519999"/>
              <a:gd name="connsiteX7" fmla="*/ 5785733 w 8327598"/>
              <a:gd name="connsiteY7" fmla="*/ 2981868 h 4519999"/>
              <a:gd name="connsiteX8" fmla="*/ 8327598 w 8327598"/>
              <a:gd name="connsiteY8" fmla="*/ 4519999 h 4519999"/>
              <a:gd name="connsiteX9" fmla="*/ 70196 w 8327598"/>
              <a:gd name="connsiteY9" fmla="*/ 4507187 h 4519999"/>
              <a:gd name="connsiteX10" fmla="*/ 0 w 8327598"/>
              <a:gd name="connsiteY10" fmla="*/ 3315262 h 4519999"/>
              <a:gd name="connsiteX11" fmla="*/ 1607132 w 8327598"/>
              <a:gd name="connsiteY11" fmla="*/ 2737906 h 4519999"/>
              <a:gd name="connsiteX12" fmla="*/ 1681550 w 8327598"/>
              <a:gd name="connsiteY12" fmla="*/ 2568949 h 4519999"/>
              <a:gd name="connsiteX13" fmla="*/ 685693 w 8327598"/>
              <a:gd name="connsiteY13" fmla="*/ 1084245 h 4519999"/>
              <a:gd name="connsiteX0" fmla="*/ 685693 w 8327598"/>
              <a:gd name="connsiteY0" fmla="*/ 1034397 h 4470151"/>
              <a:gd name="connsiteX1" fmla="*/ 918737 w 8327598"/>
              <a:gd name="connsiteY1" fmla="*/ 756599 h 4470151"/>
              <a:gd name="connsiteX2" fmla="*/ 2873078 w 8327598"/>
              <a:gd name="connsiteY2" fmla="*/ 1252905 h 4470151"/>
              <a:gd name="connsiteX3" fmla="*/ 4419581 w 8327598"/>
              <a:gd name="connsiteY3" fmla="*/ 3412 h 4470151"/>
              <a:gd name="connsiteX4" fmla="*/ 5105069 w 8327598"/>
              <a:gd name="connsiteY4" fmla="*/ 221202 h 4470151"/>
              <a:gd name="connsiteX5" fmla="*/ 5101698 w 8327598"/>
              <a:gd name="connsiteY5" fmla="*/ 1504904 h 4470151"/>
              <a:gd name="connsiteX6" fmla="*/ 7449611 w 8327598"/>
              <a:gd name="connsiteY6" fmla="*/ 1473336 h 4470151"/>
              <a:gd name="connsiteX7" fmla="*/ 5785733 w 8327598"/>
              <a:gd name="connsiteY7" fmla="*/ 2932020 h 4470151"/>
              <a:gd name="connsiteX8" fmla="*/ 8327598 w 8327598"/>
              <a:gd name="connsiteY8" fmla="*/ 4470151 h 4470151"/>
              <a:gd name="connsiteX9" fmla="*/ 70196 w 8327598"/>
              <a:gd name="connsiteY9" fmla="*/ 4457339 h 4470151"/>
              <a:gd name="connsiteX10" fmla="*/ 0 w 8327598"/>
              <a:gd name="connsiteY10" fmla="*/ 3265414 h 4470151"/>
              <a:gd name="connsiteX11" fmla="*/ 1607132 w 8327598"/>
              <a:gd name="connsiteY11" fmla="*/ 2688058 h 4470151"/>
              <a:gd name="connsiteX12" fmla="*/ 1681550 w 8327598"/>
              <a:gd name="connsiteY12" fmla="*/ 2519101 h 4470151"/>
              <a:gd name="connsiteX13" fmla="*/ 685693 w 8327598"/>
              <a:gd name="connsiteY13" fmla="*/ 1034397 h 4470151"/>
              <a:gd name="connsiteX0" fmla="*/ 685693 w 8327598"/>
              <a:gd name="connsiteY0" fmla="*/ 1025468 h 4461222"/>
              <a:gd name="connsiteX1" fmla="*/ 918737 w 8327598"/>
              <a:gd name="connsiteY1" fmla="*/ 747670 h 4461222"/>
              <a:gd name="connsiteX2" fmla="*/ 2873078 w 8327598"/>
              <a:gd name="connsiteY2" fmla="*/ 1243976 h 4461222"/>
              <a:gd name="connsiteX3" fmla="*/ 4504081 w 8327598"/>
              <a:gd name="connsiteY3" fmla="*/ 3536 h 4461222"/>
              <a:gd name="connsiteX4" fmla="*/ 5105069 w 8327598"/>
              <a:gd name="connsiteY4" fmla="*/ 212273 h 4461222"/>
              <a:gd name="connsiteX5" fmla="*/ 5101698 w 8327598"/>
              <a:gd name="connsiteY5" fmla="*/ 1495975 h 4461222"/>
              <a:gd name="connsiteX6" fmla="*/ 7449611 w 8327598"/>
              <a:gd name="connsiteY6" fmla="*/ 1464407 h 4461222"/>
              <a:gd name="connsiteX7" fmla="*/ 5785733 w 8327598"/>
              <a:gd name="connsiteY7" fmla="*/ 2923091 h 4461222"/>
              <a:gd name="connsiteX8" fmla="*/ 8327598 w 8327598"/>
              <a:gd name="connsiteY8" fmla="*/ 4461222 h 4461222"/>
              <a:gd name="connsiteX9" fmla="*/ 70196 w 8327598"/>
              <a:gd name="connsiteY9" fmla="*/ 4448410 h 4461222"/>
              <a:gd name="connsiteX10" fmla="*/ 0 w 8327598"/>
              <a:gd name="connsiteY10" fmla="*/ 3256485 h 4461222"/>
              <a:gd name="connsiteX11" fmla="*/ 1607132 w 8327598"/>
              <a:gd name="connsiteY11" fmla="*/ 2679129 h 4461222"/>
              <a:gd name="connsiteX12" fmla="*/ 1681550 w 8327598"/>
              <a:gd name="connsiteY12" fmla="*/ 2510172 h 4461222"/>
              <a:gd name="connsiteX13" fmla="*/ 685693 w 8327598"/>
              <a:gd name="connsiteY13" fmla="*/ 1025468 h 4461222"/>
              <a:gd name="connsiteX0" fmla="*/ 685693 w 8327598"/>
              <a:gd name="connsiteY0" fmla="*/ 1025468 h 4461222"/>
              <a:gd name="connsiteX1" fmla="*/ 918737 w 8327598"/>
              <a:gd name="connsiteY1" fmla="*/ 747670 h 4461222"/>
              <a:gd name="connsiteX2" fmla="*/ 2873078 w 8327598"/>
              <a:gd name="connsiteY2" fmla="*/ 1243976 h 4461222"/>
              <a:gd name="connsiteX3" fmla="*/ 4504081 w 8327598"/>
              <a:gd name="connsiteY3" fmla="*/ 3536 h 4461222"/>
              <a:gd name="connsiteX4" fmla="*/ 5105069 w 8327598"/>
              <a:gd name="connsiteY4" fmla="*/ 212273 h 4461222"/>
              <a:gd name="connsiteX5" fmla="*/ 5101698 w 8327598"/>
              <a:gd name="connsiteY5" fmla="*/ 1495975 h 4461222"/>
              <a:gd name="connsiteX6" fmla="*/ 7449611 w 8327598"/>
              <a:gd name="connsiteY6" fmla="*/ 1464407 h 4461222"/>
              <a:gd name="connsiteX7" fmla="*/ 5785733 w 8327598"/>
              <a:gd name="connsiteY7" fmla="*/ 2923091 h 4461222"/>
              <a:gd name="connsiteX8" fmla="*/ 8327598 w 8327598"/>
              <a:gd name="connsiteY8" fmla="*/ 4461222 h 4461222"/>
              <a:gd name="connsiteX9" fmla="*/ 70196 w 8327598"/>
              <a:gd name="connsiteY9" fmla="*/ 4448410 h 4461222"/>
              <a:gd name="connsiteX10" fmla="*/ 0 w 8327598"/>
              <a:gd name="connsiteY10" fmla="*/ 3256485 h 4461222"/>
              <a:gd name="connsiteX11" fmla="*/ 1607132 w 8327598"/>
              <a:gd name="connsiteY11" fmla="*/ 2679129 h 4461222"/>
              <a:gd name="connsiteX12" fmla="*/ 1681550 w 8327598"/>
              <a:gd name="connsiteY12" fmla="*/ 2510172 h 4461222"/>
              <a:gd name="connsiteX13" fmla="*/ 685693 w 8327598"/>
              <a:gd name="connsiteY13" fmla="*/ 1025468 h 4461222"/>
              <a:gd name="connsiteX0" fmla="*/ 685693 w 8327598"/>
              <a:gd name="connsiteY0" fmla="*/ 1024317 h 4460071"/>
              <a:gd name="connsiteX1" fmla="*/ 918737 w 8327598"/>
              <a:gd name="connsiteY1" fmla="*/ 746519 h 4460071"/>
              <a:gd name="connsiteX2" fmla="*/ 2873078 w 8327598"/>
              <a:gd name="connsiteY2" fmla="*/ 1242825 h 4460071"/>
              <a:gd name="connsiteX3" fmla="*/ 4504081 w 8327598"/>
              <a:gd name="connsiteY3" fmla="*/ 2385 h 4460071"/>
              <a:gd name="connsiteX4" fmla="*/ 5105069 w 8327598"/>
              <a:gd name="connsiteY4" fmla="*/ 211122 h 4460071"/>
              <a:gd name="connsiteX5" fmla="*/ 5101698 w 8327598"/>
              <a:gd name="connsiteY5" fmla="*/ 1494824 h 4460071"/>
              <a:gd name="connsiteX6" fmla="*/ 7449611 w 8327598"/>
              <a:gd name="connsiteY6" fmla="*/ 1463256 h 4460071"/>
              <a:gd name="connsiteX7" fmla="*/ 5785733 w 8327598"/>
              <a:gd name="connsiteY7" fmla="*/ 2921940 h 4460071"/>
              <a:gd name="connsiteX8" fmla="*/ 8327598 w 8327598"/>
              <a:gd name="connsiteY8" fmla="*/ 4460071 h 4460071"/>
              <a:gd name="connsiteX9" fmla="*/ 70196 w 8327598"/>
              <a:gd name="connsiteY9" fmla="*/ 4447259 h 4460071"/>
              <a:gd name="connsiteX10" fmla="*/ 0 w 8327598"/>
              <a:gd name="connsiteY10" fmla="*/ 3255334 h 4460071"/>
              <a:gd name="connsiteX11" fmla="*/ 1607132 w 8327598"/>
              <a:gd name="connsiteY11" fmla="*/ 2677978 h 4460071"/>
              <a:gd name="connsiteX12" fmla="*/ 1681550 w 8327598"/>
              <a:gd name="connsiteY12" fmla="*/ 2509021 h 4460071"/>
              <a:gd name="connsiteX13" fmla="*/ 685693 w 8327598"/>
              <a:gd name="connsiteY13" fmla="*/ 1024317 h 4460071"/>
              <a:gd name="connsiteX0" fmla="*/ 685693 w 8327598"/>
              <a:gd name="connsiteY0" fmla="*/ 1056825 h 4492579"/>
              <a:gd name="connsiteX1" fmla="*/ 918737 w 8327598"/>
              <a:gd name="connsiteY1" fmla="*/ 779027 h 4492579"/>
              <a:gd name="connsiteX2" fmla="*/ 2873078 w 8327598"/>
              <a:gd name="connsiteY2" fmla="*/ 1275333 h 4492579"/>
              <a:gd name="connsiteX3" fmla="*/ 4504081 w 8327598"/>
              <a:gd name="connsiteY3" fmla="*/ 34893 h 4492579"/>
              <a:gd name="connsiteX4" fmla="*/ 5105069 w 8327598"/>
              <a:gd name="connsiteY4" fmla="*/ 243630 h 4492579"/>
              <a:gd name="connsiteX5" fmla="*/ 5101698 w 8327598"/>
              <a:gd name="connsiteY5" fmla="*/ 1527332 h 4492579"/>
              <a:gd name="connsiteX6" fmla="*/ 7449611 w 8327598"/>
              <a:gd name="connsiteY6" fmla="*/ 1495764 h 4492579"/>
              <a:gd name="connsiteX7" fmla="*/ 5785733 w 8327598"/>
              <a:gd name="connsiteY7" fmla="*/ 2954448 h 4492579"/>
              <a:gd name="connsiteX8" fmla="*/ 8327598 w 8327598"/>
              <a:gd name="connsiteY8" fmla="*/ 4492579 h 4492579"/>
              <a:gd name="connsiteX9" fmla="*/ 70196 w 8327598"/>
              <a:gd name="connsiteY9" fmla="*/ 4479767 h 4492579"/>
              <a:gd name="connsiteX10" fmla="*/ 0 w 8327598"/>
              <a:gd name="connsiteY10" fmla="*/ 3287842 h 4492579"/>
              <a:gd name="connsiteX11" fmla="*/ 1607132 w 8327598"/>
              <a:gd name="connsiteY11" fmla="*/ 2710486 h 4492579"/>
              <a:gd name="connsiteX12" fmla="*/ 1681550 w 8327598"/>
              <a:gd name="connsiteY12" fmla="*/ 2541529 h 4492579"/>
              <a:gd name="connsiteX13" fmla="*/ 685693 w 8327598"/>
              <a:gd name="connsiteY13" fmla="*/ 1056825 h 4492579"/>
              <a:gd name="connsiteX0" fmla="*/ 685693 w 8327598"/>
              <a:gd name="connsiteY0" fmla="*/ 1050863 h 4486617"/>
              <a:gd name="connsiteX1" fmla="*/ 918737 w 8327598"/>
              <a:gd name="connsiteY1" fmla="*/ 773065 h 4486617"/>
              <a:gd name="connsiteX2" fmla="*/ 2873078 w 8327598"/>
              <a:gd name="connsiteY2" fmla="*/ 1269371 h 4486617"/>
              <a:gd name="connsiteX3" fmla="*/ 4504081 w 8327598"/>
              <a:gd name="connsiteY3" fmla="*/ 28931 h 4486617"/>
              <a:gd name="connsiteX4" fmla="*/ 5105069 w 8327598"/>
              <a:gd name="connsiteY4" fmla="*/ 237668 h 4486617"/>
              <a:gd name="connsiteX5" fmla="*/ 5101698 w 8327598"/>
              <a:gd name="connsiteY5" fmla="*/ 1521370 h 4486617"/>
              <a:gd name="connsiteX6" fmla="*/ 7449611 w 8327598"/>
              <a:gd name="connsiteY6" fmla="*/ 1489802 h 4486617"/>
              <a:gd name="connsiteX7" fmla="*/ 5785733 w 8327598"/>
              <a:gd name="connsiteY7" fmla="*/ 2948486 h 4486617"/>
              <a:gd name="connsiteX8" fmla="*/ 8327598 w 8327598"/>
              <a:gd name="connsiteY8" fmla="*/ 4486617 h 4486617"/>
              <a:gd name="connsiteX9" fmla="*/ 70196 w 8327598"/>
              <a:gd name="connsiteY9" fmla="*/ 4473805 h 4486617"/>
              <a:gd name="connsiteX10" fmla="*/ 0 w 8327598"/>
              <a:gd name="connsiteY10" fmla="*/ 3281880 h 4486617"/>
              <a:gd name="connsiteX11" fmla="*/ 1607132 w 8327598"/>
              <a:gd name="connsiteY11" fmla="*/ 2704524 h 4486617"/>
              <a:gd name="connsiteX12" fmla="*/ 1681550 w 8327598"/>
              <a:gd name="connsiteY12" fmla="*/ 2535567 h 4486617"/>
              <a:gd name="connsiteX13" fmla="*/ 685693 w 8327598"/>
              <a:gd name="connsiteY13" fmla="*/ 1050863 h 4486617"/>
              <a:gd name="connsiteX0" fmla="*/ 685693 w 8327598"/>
              <a:gd name="connsiteY0" fmla="*/ 1050863 h 4486617"/>
              <a:gd name="connsiteX1" fmla="*/ 918737 w 8327598"/>
              <a:gd name="connsiteY1" fmla="*/ 773065 h 4486617"/>
              <a:gd name="connsiteX2" fmla="*/ 2873078 w 8327598"/>
              <a:gd name="connsiteY2" fmla="*/ 1269371 h 4486617"/>
              <a:gd name="connsiteX3" fmla="*/ 4504081 w 8327598"/>
              <a:gd name="connsiteY3" fmla="*/ 28931 h 4486617"/>
              <a:gd name="connsiteX4" fmla="*/ 5105069 w 8327598"/>
              <a:gd name="connsiteY4" fmla="*/ 237668 h 4486617"/>
              <a:gd name="connsiteX5" fmla="*/ 5101698 w 8327598"/>
              <a:gd name="connsiteY5" fmla="*/ 1521370 h 4486617"/>
              <a:gd name="connsiteX6" fmla="*/ 7449611 w 8327598"/>
              <a:gd name="connsiteY6" fmla="*/ 1489802 h 4486617"/>
              <a:gd name="connsiteX7" fmla="*/ 5785733 w 8327598"/>
              <a:gd name="connsiteY7" fmla="*/ 2948486 h 4486617"/>
              <a:gd name="connsiteX8" fmla="*/ 8327598 w 8327598"/>
              <a:gd name="connsiteY8" fmla="*/ 4486617 h 4486617"/>
              <a:gd name="connsiteX9" fmla="*/ 70196 w 8327598"/>
              <a:gd name="connsiteY9" fmla="*/ 4473805 h 4486617"/>
              <a:gd name="connsiteX10" fmla="*/ 0 w 8327598"/>
              <a:gd name="connsiteY10" fmla="*/ 3281880 h 4486617"/>
              <a:gd name="connsiteX11" fmla="*/ 1607132 w 8327598"/>
              <a:gd name="connsiteY11" fmla="*/ 2704524 h 4486617"/>
              <a:gd name="connsiteX12" fmla="*/ 1681550 w 8327598"/>
              <a:gd name="connsiteY12" fmla="*/ 2535567 h 4486617"/>
              <a:gd name="connsiteX13" fmla="*/ 685693 w 8327598"/>
              <a:gd name="connsiteY13" fmla="*/ 1050863 h 4486617"/>
              <a:gd name="connsiteX0" fmla="*/ 685693 w 8327598"/>
              <a:gd name="connsiteY0" fmla="*/ 1050863 h 4486617"/>
              <a:gd name="connsiteX1" fmla="*/ 918737 w 8327598"/>
              <a:gd name="connsiteY1" fmla="*/ 773065 h 4486617"/>
              <a:gd name="connsiteX2" fmla="*/ 2873078 w 8327598"/>
              <a:gd name="connsiteY2" fmla="*/ 1269371 h 4486617"/>
              <a:gd name="connsiteX3" fmla="*/ 4504081 w 8327598"/>
              <a:gd name="connsiteY3" fmla="*/ 28931 h 4486617"/>
              <a:gd name="connsiteX4" fmla="*/ 5105069 w 8327598"/>
              <a:gd name="connsiteY4" fmla="*/ 237668 h 4486617"/>
              <a:gd name="connsiteX5" fmla="*/ 5101698 w 8327598"/>
              <a:gd name="connsiteY5" fmla="*/ 1521370 h 4486617"/>
              <a:gd name="connsiteX6" fmla="*/ 7437539 w 8327598"/>
              <a:gd name="connsiteY6" fmla="*/ 1489802 h 4486617"/>
              <a:gd name="connsiteX7" fmla="*/ 5785733 w 8327598"/>
              <a:gd name="connsiteY7" fmla="*/ 2948486 h 4486617"/>
              <a:gd name="connsiteX8" fmla="*/ 8327598 w 8327598"/>
              <a:gd name="connsiteY8" fmla="*/ 4486617 h 4486617"/>
              <a:gd name="connsiteX9" fmla="*/ 70196 w 8327598"/>
              <a:gd name="connsiteY9" fmla="*/ 4473805 h 4486617"/>
              <a:gd name="connsiteX10" fmla="*/ 0 w 8327598"/>
              <a:gd name="connsiteY10" fmla="*/ 3281880 h 4486617"/>
              <a:gd name="connsiteX11" fmla="*/ 1607132 w 8327598"/>
              <a:gd name="connsiteY11" fmla="*/ 2704524 h 4486617"/>
              <a:gd name="connsiteX12" fmla="*/ 1681550 w 8327598"/>
              <a:gd name="connsiteY12" fmla="*/ 2535567 h 4486617"/>
              <a:gd name="connsiteX13" fmla="*/ 685693 w 8327598"/>
              <a:gd name="connsiteY13" fmla="*/ 1050863 h 4486617"/>
              <a:gd name="connsiteX0" fmla="*/ 685693 w 8327598"/>
              <a:gd name="connsiteY0" fmla="*/ 1050863 h 4486617"/>
              <a:gd name="connsiteX1" fmla="*/ 918737 w 8327598"/>
              <a:gd name="connsiteY1" fmla="*/ 773065 h 4486617"/>
              <a:gd name="connsiteX2" fmla="*/ 2873078 w 8327598"/>
              <a:gd name="connsiteY2" fmla="*/ 1269371 h 4486617"/>
              <a:gd name="connsiteX3" fmla="*/ 4504081 w 8327598"/>
              <a:gd name="connsiteY3" fmla="*/ 28931 h 4486617"/>
              <a:gd name="connsiteX4" fmla="*/ 5105069 w 8327598"/>
              <a:gd name="connsiteY4" fmla="*/ 237668 h 4486617"/>
              <a:gd name="connsiteX5" fmla="*/ 5101698 w 8327598"/>
              <a:gd name="connsiteY5" fmla="*/ 1521370 h 4486617"/>
              <a:gd name="connsiteX6" fmla="*/ 7437539 w 8327598"/>
              <a:gd name="connsiteY6" fmla="*/ 1489802 h 4486617"/>
              <a:gd name="connsiteX7" fmla="*/ 5785733 w 8327598"/>
              <a:gd name="connsiteY7" fmla="*/ 2948486 h 4486617"/>
              <a:gd name="connsiteX8" fmla="*/ 8327598 w 8327598"/>
              <a:gd name="connsiteY8" fmla="*/ 4486617 h 4486617"/>
              <a:gd name="connsiteX9" fmla="*/ 70196 w 8327598"/>
              <a:gd name="connsiteY9" fmla="*/ 4473805 h 4486617"/>
              <a:gd name="connsiteX10" fmla="*/ 0 w 8327598"/>
              <a:gd name="connsiteY10" fmla="*/ 3281880 h 4486617"/>
              <a:gd name="connsiteX11" fmla="*/ 1607132 w 8327598"/>
              <a:gd name="connsiteY11" fmla="*/ 2704524 h 4486617"/>
              <a:gd name="connsiteX12" fmla="*/ 1681550 w 8327598"/>
              <a:gd name="connsiteY12" fmla="*/ 2535567 h 4486617"/>
              <a:gd name="connsiteX13" fmla="*/ 685693 w 8327598"/>
              <a:gd name="connsiteY13" fmla="*/ 1050863 h 4486617"/>
              <a:gd name="connsiteX0" fmla="*/ 685693 w 8327598"/>
              <a:gd name="connsiteY0" fmla="*/ 1050863 h 4486617"/>
              <a:gd name="connsiteX1" fmla="*/ 918737 w 8327598"/>
              <a:gd name="connsiteY1" fmla="*/ 773065 h 4486617"/>
              <a:gd name="connsiteX2" fmla="*/ 2873078 w 8327598"/>
              <a:gd name="connsiteY2" fmla="*/ 1269371 h 4486617"/>
              <a:gd name="connsiteX3" fmla="*/ 4504081 w 8327598"/>
              <a:gd name="connsiteY3" fmla="*/ 28931 h 4486617"/>
              <a:gd name="connsiteX4" fmla="*/ 5105069 w 8327598"/>
              <a:gd name="connsiteY4" fmla="*/ 237668 h 4486617"/>
              <a:gd name="connsiteX5" fmla="*/ 5101698 w 8327598"/>
              <a:gd name="connsiteY5" fmla="*/ 1521370 h 4486617"/>
              <a:gd name="connsiteX6" fmla="*/ 7437539 w 8327598"/>
              <a:gd name="connsiteY6" fmla="*/ 1489802 h 4486617"/>
              <a:gd name="connsiteX7" fmla="*/ 5785733 w 8327598"/>
              <a:gd name="connsiteY7" fmla="*/ 2948486 h 4486617"/>
              <a:gd name="connsiteX8" fmla="*/ 8327598 w 8327598"/>
              <a:gd name="connsiteY8" fmla="*/ 4486617 h 4486617"/>
              <a:gd name="connsiteX9" fmla="*/ 70196 w 8327598"/>
              <a:gd name="connsiteY9" fmla="*/ 4473805 h 4486617"/>
              <a:gd name="connsiteX10" fmla="*/ 0 w 8327598"/>
              <a:gd name="connsiteY10" fmla="*/ 3281880 h 4486617"/>
              <a:gd name="connsiteX11" fmla="*/ 1607132 w 8327598"/>
              <a:gd name="connsiteY11" fmla="*/ 2704524 h 4486617"/>
              <a:gd name="connsiteX12" fmla="*/ 1681550 w 8327598"/>
              <a:gd name="connsiteY12" fmla="*/ 2535567 h 4486617"/>
              <a:gd name="connsiteX13" fmla="*/ 685693 w 8327598"/>
              <a:gd name="connsiteY13" fmla="*/ 1050863 h 4486617"/>
              <a:gd name="connsiteX0" fmla="*/ 685693 w 8327598"/>
              <a:gd name="connsiteY0" fmla="*/ 1050863 h 4486617"/>
              <a:gd name="connsiteX1" fmla="*/ 918737 w 8327598"/>
              <a:gd name="connsiteY1" fmla="*/ 773065 h 4486617"/>
              <a:gd name="connsiteX2" fmla="*/ 2873078 w 8327598"/>
              <a:gd name="connsiteY2" fmla="*/ 1269371 h 4486617"/>
              <a:gd name="connsiteX3" fmla="*/ 4504081 w 8327598"/>
              <a:gd name="connsiteY3" fmla="*/ 28931 h 4486617"/>
              <a:gd name="connsiteX4" fmla="*/ 5105069 w 8327598"/>
              <a:gd name="connsiteY4" fmla="*/ 237668 h 4486617"/>
              <a:gd name="connsiteX5" fmla="*/ 5101698 w 8327598"/>
              <a:gd name="connsiteY5" fmla="*/ 1521370 h 4486617"/>
              <a:gd name="connsiteX6" fmla="*/ 7437539 w 8327598"/>
              <a:gd name="connsiteY6" fmla="*/ 1489802 h 4486617"/>
              <a:gd name="connsiteX7" fmla="*/ 5785733 w 8327598"/>
              <a:gd name="connsiteY7" fmla="*/ 2948486 h 4486617"/>
              <a:gd name="connsiteX8" fmla="*/ 8327598 w 8327598"/>
              <a:gd name="connsiteY8" fmla="*/ 4486617 h 4486617"/>
              <a:gd name="connsiteX9" fmla="*/ 70196 w 8327598"/>
              <a:gd name="connsiteY9" fmla="*/ 4473805 h 4486617"/>
              <a:gd name="connsiteX10" fmla="*/ 0 w 8327598"/>
              <a:gd name="connsiteY10" fmla="*/ 3281880 h 4486617"/>
              <a:gd name="connsiteX11" fmla="*/ 1607132 w 8327598"/>
              <a:gd name="connsiteY11" fmla="*/ 2704524 h 4486617"/>
              <a:gd name="connsiteX12" fmla="*/ 1681550 w 8327598"/>
              <a:gd name="connsiteY12" fmla="*/ 2535567 h 4486617"/>
              <a:gd name="connsiteX13" fmla="*/ 685693 w 8327598"/>
              <a:gd name="connsiteY13" fmla="*/ 1050863 h 4486617"/>
              <a:gd name="connsiteX0" fmla="*/ 685693 w 8327598"/>
              <a:gd name="connsiteY0" fmla="*/ 1050863 h 4486617"/>
              <a:gd name="connsiteX1" fmla="*/ 918737 w 8327598"/>
              <a:gd name="connsiteY1" fmla="*/ 773065 h 4486617"/>
              <a:gd name="connsiteX2" fmla="*/ 2873078 w 8327598"/>
              <a:gd name="connsiteY2" fmla="*/ 1269371 h 4486617"/>
              <a:gd name="connsiteX3" fmla="*/ 4504081 w 8327598"/>
              <a:gd name="connsiteY3" fmla="*/ 28931 h 4486617"/>
              <a:gd name="connsiteX4" fmla="*/ 5105069 w 8327598"/>
              <a:gd name="connsiteY4" fmla="*/ 237668 h 4486617"/>
              <a:gd name="connsiteX5" fmla="*/ 5101698 w 8327598"/>
              <a:gd name="connsiteY5" fmla="*/ 1521370 h 4486617"/>
              <a:gd name="connsiteX6" fmla="*/ 7437539 w 8327598"/>
              <a:gd name="connsiteY6" fmla="*/ 1489802 h 4486617"/>
              <a:gd name="connsiteX7" fmla="*/ 5785733 w 8327598"/>
              <a:gd name="connsiteY7" fmla="*/ 2948486 h 4486617"/>
              <a:gd name="connsiteX8" fmla="*/ 8327598 w 8327598"/>
              <a:gd name="connsiteY8" fmla="*/ 4486617 h 4486617"/>
              <a:gd name="connsiteX9" fmla="*/ 70196 w 8327598"/>
              <a:gd name="connsiteY9" fmla="*/ 4473805 h 4486617"/>
              <a:gd name="connsiteX10" fmla="*/ 0 w 8327598"/>
              <a:gd name="connsiteY10" fmla="*/ 3281880 h 4486617"/>
              <a:gd name="connsiteX11" fmla="*/ 1607132 w 8327598"/>
              <a:gd name="connsiteY11" fmla="*/ 2704524 h 4486617"/>
              <a:gd name="connsiteX12" fmla="*/ 1681550 w 8327598"/>
              <a:gd name="connsiteY12" fmla="*/ 2535567 h 4486617"/>
              <a:gd name="connsiteX13" fmla="*/ 685693 w 8327598"/>
              <a:gd name="connsiteY13" fmla="*/ 1050863 h 4486617"/>
              <a:gd name="connsiteX0" fmla="*/ 685693 w 8327598"/>
              <a:gd name="connsiteY0" fmla="*/ 1050863 h 4486617"/>
              <a:gd name="connsiteX1" fmla="*/ 918737 w 8327598"/>
              <a:gd name="connsiteY1" fmla="*/ 773065 h 4486617"/>
              <a:gd name="connsiteX2" fmla="*/ 2873078 w 8327598"/>
              <a:gd name="connsiteY2" fmla="*/ 1269371 h 4486617"/>
              <a:gd name="connsiteX3" fmla="*/ 4504081 w 8327598"/>
              <a:gd name="connsiteY3" fmla="*/ 28931 h 4486617"/>
              <a:gd name="connsiteX4" fmla="*/ 5105069 w 8327598"/>
              <a:gd name="connsiteY4" fmla="*/ 237668 h 4486617"/>
              <a:gd name="connsiteX5" fmla="*/ 5101698 w 8327598"/>
              <a:gd name="connsiteY5" fmla="*/ 1521370 h 4486617"/>
              <a:gd name="connsiteX6" fmla="*/ 7437539 w 8327598"/>
              <a:gd name="connsiteY6" fmla="*/ 1489802 h 4486617"/>
              <a:gd name="connsiteX7" fmla="*/ 5785733 w 8327598"/>
              <a:gd name="connsiteY7" fmla="*/ 2948486 h 4486617"/>
              <a:gd name="connsiteX8" fmla="*/ 8327598 w 8327598"/>
              <a:gd name="connsiteY8" fmla="*/ 4486617 h 4486617"/>
              <a:gd name="connsiteX9" fmla="*/ 70196 w 8327598"/>
              <a:gd name="connsiteY9" fmla="*/ 4473805 h 4486617"/>
              <a:gd name="connsiteX10" fmla="*/ 0 w 8327598"/>
              <a:gd name="connsiteY10" fmla="*/ 3281880 h 4486617"/>
              <a:gd name="connsiteX11" fmla="*/ 1607132 w 8327598"/>
              <a:gd name="connsiteY11" fmla="*/ 2704524 h 4486617"/>
              <a:gd name="connsiteX12" fmla="*/ 1681550 w 8327598"/>
              <a:gd name="connsiteY12" fmla="*/ 2535567 h 4486617"/>
              <a:gd name="connsiteX13" fmla="*/ 685693 w 8327598"/>
              <a:gd name="connsiteY13" fmla="*/ 1050863 h 4486617"/>
              <a:gd name="connsiteX0" fmla="*/ 685693 w 8327598"/>
              <a:gd name="connsiteY0" fmla="*/ 1050863 h 4486617"/>
              <a:gd name="connsiteX1" fmla="*/ 918737 w 8327598"/>
              <a:gd name="connsiteY1" fmla="*/ 773065 h 4486617"/>
              <a:gd name="connsiteX2" fmla="*/ 2873078 w 8327598"/>
              <a:gd name="connsiteY2" fmla="*/ 1269371 h 4486617"/>
              <a:gd name="connsiteX3" fmla="*/ 4504081 w 8327598"/>
              <a:gd name="connsiteY3" fmla="*/ 28931 h 4486617"/>
              <a:gd name="connsiteX4" fmla="*/ 5105069 w 8327598"/>
              <a:gd name="connsiteY4" fmla="*/ 237668 h 4486617"/>
              <a:gd name="connsiteX5" fmla="*/ 5101698 w 8327598"/>
              <a:gd name="connsiteY5" fmla="*/ 1521370 h 4486617"/>
              <a:gd name="connsiteX6" fmla="*/ 7437539 w 8327598"/>
              <a:gd name="connsiteY6" fmla="*/ 1489802 h 4486617"/>
              <a:gd name="connsiteX7" fmla="*/ 5785733 w 8327598"/>
              <a:gd name="connsiteY7" fmla="*/ 2948486 h 4486617"/>
              <a:gd name="connsiteX8" fmla="*/ 8327598 w 8327598"/>
              <a:gd name="connsiteY8" fmla="*/ 4486617 h 4486617"/>
              <a:gd name="connsiteX9" fmla="*/ 70196 w 8327598"/>
              <a:gd name="connsiteY9" fmla="*/ 4473805 h 4486617"/>
              <a:gd name="connsiteX10" fmla="*/ 0 w 8327598"/>
              <a:gd name="connsiteY10" fmla="*/ 3281880 h 4486617"/>
              <a:gd name="connsiteX11" fmla="*/ 1607132 w 8327598"/>
              <a:gd name="connsiteY11" fmla="*/ 2704524 h 4486617"/>
              <a:gd name="connsiteX12" fmla="*/ 1681550 w 8327598"/>
              <a:gd name="connsiteY12" fmla="*/ 2535567 h 4486617"/>
              <a:gd name="connsiteX13" fmla="*/ 685693 w 8327598"/>
              <a:gd name="connsiteY13" fmla="*/ 1050863 h 4486617"/>
              <a:gd name="connsiteX0" fmla="*/ 685693 w 8327598"/>
              <a:gd name="connsiteY0" fmla="*/ 1050863 h 4477564"/>
              <a:gd name="connsiteX1" fmla="*/ 918737 w 8327598"/>
              <a:gd name="connsiteY1" fmla="*/ 773065 h 4477564"/>
              <a:gd name="connsiteX2" fmla="*/ 2873078 w 8327598"/>
              <a:gd name="connsiteY2" fmla="*/ 1269371 h 4477564"/>
              <a:gd name="connsiteX3" fmla="*/ 4504081 w 8327598"/>
              <a:gd name="connsiteY3" fmla="*/ 28931 h 4477564"/>
              <a:gd name="connsiteX4" fmla="*/ 5105069 w 8327598"/>
              <a:gd name="connsiteY4" fmla="*/ 237668 h 4477564"/>
              <a:gd name="connsiteX5" fmla="*/ 5101698 w 8327598"/>
              <a:gd name="connsiteY5" fmla="*/ 1521370 h 4477564"/>
              <a:gd name="connsiteX6" fmla="*/ 7437539 w 8327598"/>
              <a:gd name="connsiteY6" fmla="*/ 1489802 h 4477564"/>
              <a:gd name="connsiteX7" fmla="*/ 5785733 w 8327598"/>
              <a:gd name="connsiteY7" fmla="*/ 2948486 h 4477564"/>
              <a:gd name="connsiteX8" fmla="*/ 8327598 w 8327598"/>
              <a:gd name="connsiteY8" fmla="*/ 4477564 h 4477564"/>
              <a:gd name="connsiteX9" fmla="*/ 70196 w 8327598"/>
              <a:gd name="connsiteY9" fmla="*/ 4473805 h 4477564"/>
              <a:gd name="connsiteX10" fmla="*/ 0 w 8327598"/>
              <a:gd name="connsiteY10" fmla="*/ 3281880 h 4477564"/>
              <a:gd name="connsiteX11" fmla="*/ 1607132 w 8327598"/>
              <a:gd name="connsiteY11" fmla="*/ 2704524 h 4477564"/>
              <a:gd name="connsiteX12" fmla="*/ 1681550 w 8327598"/>
              <a:gd name="connsiteY12" fmla="*/ 2535567 h 4477564"/>
              <a:gd name="connsiteX13" fmla="*/ 685693 w 8327598"/>
              <a:gd name="connsiteY13" fmla="*/ 1050863 h 4477564"/>
              <a:gd name="connsiteX0" fmla="*/ 685693 w 8327598"/>
              <a:gd name="connsiteY0" fmla="*/ 1050863 h 4477564"/>
              <a:gd name="connsiteX1" fmla="*/ 918737 w 8327598"/>
              <a:gd name="connsiteY1" fmla="*/ 773065 h 4477564"/>
              <a:gd name="connsiteX2" fmla="*/ 2873078 w 8327598"/>
              <a:gd name="connsiteY2" fmla="*/ 1269371 h 4477564"/>
              <a:gd name="connsiteX3" fmla="*/ 4504081 w 8327598"/>
              <a:gd name="connsiteY3" fmla="*/ 28931 h 4477564"/>
              <a:gd name="connsiteX4" fmla="*/ 5105069 w 8327598"/>
              <a:gd name="connsiteY4" fmla="*/ 237668 h 4477564"/>
              <a:gd name="connsiteX5" fmla="*/ 5101698 w 8327598"/>
              <a:gd name="connsiteY5" fmla="*/ 1521370 h 4477564"/>
              <a:gd name="connsiteX6" fmla="*/ 7437539 w 8327598"/>
              <a:gd name="connsiteY6" fmla="*/ 1489802 h 4477564"/>
              <a:gd name="connsiteX7" fmla="*/ 5785733 w 8327598"/>
              <a:gd name="connsiteY7" fmla="*/ 2948486 h 4477564"/>
              <a:gd name="connsiteX8" fmla="*/ 8327598 w 8327598"/>
              <a:gd name="connsiteY8" fmla="*/ 4477564 h 4477564"/>
              <a:gd name="connsiteX9" fmla="*/ 70196 w 8327598"/>
              <a:gd name="connsiteY9" fmla="*/ 4473805 h 4477564"/>
              <a:gd name="connsiteX10" fmla="*/ 0 w 8327598"/>
              <a:gd name="connsiteY10" fmla="*/ 3281880 h 4477564"/>
              <a:gd name="connsiteX11" fmla="*/ 1607132 w 8327598"/>
              <a:gd name="connsiteY11" fmla="*/ 2704524 h 4477564"/>
              <a:gd name="connsiteX12" fmla="*/ 1681550 w 8327598"/>
              <a:gd name="connsiteY12" fmla="*/ 2535567 h 4477564"/>
              <a:gd name="connsiteX13" fmla="*/ 685693 w 8327598"/>
              <a:gd name="connsiteY13" fmla="*/ 1050863 h 4477564"/>
              <a:gd name="connsiteX0" fmla="*/ 685693 w 8327598"/>
              <a:gd name="connsiteY0" fmla="*/ 1050863 h 4477564"/>
              <a:gd name="connsiteX1" fmla="*/ 918737 w 8327598"/>
              <a:gd name="connsiteY1" fmla="*/ 773065 h 4477564"/>
              <a:gd name="connsiteX2" fmla="*/ 2873078 w 8327598"/>
              <a:gd name="connsiteY2" fmla="*/ 1269371 h 4477564"/>
              <a:gd name="connsiteX3" fmla="*/ 4504081 w 8327598"/>
              <a:gd name="connsiteY3" fmla="*/ 28931 h 4477564"/>
              <a:gd name="connsiteX4" fmla="*/ 5105069 w 8327598"/>
              <a:gd name="connsiteY4" fmla="*/ 237668 h 4477564"/>
              <a:gd name="connsiteX5" fmla="*/ 5101698 w 8327598"/>
              <a:gd name="connsiteY5" fmla="*/ 1521370 h 4477564"/>
              <a:gd name="connsiteX6" fmla="*/ 7437539 w 8327598"/>
              <a:gd name="connsiteY6" fmla="*/ 1489802 h 4477564"/>
              <a:gd name="connsiteX7" fmla="*/ 5785733 w 8327598"/>
              <a:gd name="connsiteY7" fmla="*/ 2948486 h 4477564"/>
              <a:gd name="connsiteX8" fmla="*/ 8327598 w 8327598"/>
              <a:gd name="connsiteY8" fmla="*/ 4477564 h 4477564"/>
              <a:gd name="connsiteX9" fmla="*/ 70196 w 8327598"/>
              <a:gd name="connsiteY9" fmla="*/ 4473805 h 4477564"/>
              <a:gd name="connsiteX10" fmla="*/ 0 w 8327598"/>
              <a:gd name="connsiteY10" fmla="*/ 3281880 h 4477564"/>
              <a:gd name="connsiteX11" fmla="*/ 1607132 w 8327598"/>
              <a:gd name="connsiteY11" fmla="*/ 2704524 h 4477564"/>
              <a:gd name="connsiteX12" fmla="*/ 1681550 w 8327598"/>
              <a:gd name="connsiteY12" fmla="*/ 2535567 h 4477564"/>
              <a:gd name="connsiteX13" fmla="*/ 685693 w 8327598"/>
              <a:gd name="connsiteY13" fmla="*/ 1050863 h 4477564"/>
              <a:gd name="connsiteX0" fmla="*/ 685693 w 8327598"/>
              <a:gd name="connsiteY0" fmla="*/ 1050863 h 4477564"/>
              <a:gd name="connsiteX1" fmla="*/ 918737 w 8327598"/>
              <a:gd name="connsiteY1" fmla="*/ 773065 h 4477564"/>
              <a:gd name="connsiteX2" fmla="*/ 2873078 w 8327598"/>
              <a:gd name="connsiteY2" fmla="*/ 1269371 h 4477564"/>
              <a:gd name="connsiteX3" fmla="*/ 4504081 w 8327598"/>
              <a:gd name="connsiteY3" fmla="*/ 28931 h 4477564"/>
              <a:gd name="connsiteX4" fmla="*/ 5105069 w 8327598"/>
              <a:gd name="connsiteY4" fmla="*/ 237668 h 4477564"/>
              <a:gd name="connsiteX5" fmla="*/ 5101698 w 8327598"/>
              <a:gd name="connsiteY5" fmla="*/ 1521370 h 4477564"/>
              <a:gd name="connsiteX6" fmla="*/ 7437539 w 8327598"/>
              <a:gd name="connsiteY6" fmla="*/ 1489802 h 4477564"/>
              <a:gd name="connsiteX7" fmla="*/ 5785733 w 8327598"/>
              <a:gd name="connsiteY7" fmla="*/ 2948486 h 4477564"/>
              <a:gd name="connsiteX8" fmla="*/ 8327598 w 8327598"/>
              <a:gd name="connsiteY8" fmla="*/ 4477564 h 4477564"/>
              <a:gd name="connsiteX9" fmla="*/ 70196 w 8327598"/>
              <a:gd name="connsiteY9" fmla="*/ 4473805 h 4477564"/>
              <a:gd name="connsiteX10" fmla="*/ 0 w 8327598"/>
              <a:gd name="connsiteY10" fmla="*/ 3281880 h 4477564"/>
              <a:gd name="connsiteX11" fmla="*/ 1607132 w 8327598"/>
              <a:gd name="connsiteY11" fmla="*/ 2704524 h 4477564"/>
              <a:gd name="connsiteX12" fmla="*/ 1681550 w 8327598"/>
              <a:gd name="connsiteY12" fmla="*/ 2535567 h 4477564"/>
              <a:gd name="connsiteX13" fmla="*/ 685693 w 8327598"/>
              <a:gd name="connsiteY13" fmla="*/ 1050863 h 4477564"/>
              <a:gd name="connsiteX0" fmla="*/ 685693 w 8327598"/>
              <a:gd name="connsiteY0" fmla="*/ 1050863 h 4477564"/>
              <a:gd name="connsiteX1" fmla="*/ 918737 w 8327598"/>
              <a:gd name="connsiteY1" fmla="*/ 773065 h 4477564"/>
              <a:gd name="connsiteX2" fmla="*/ 2873078 w 8327598"/>
              <a:gd name="connsiteY2" fmla="*/ 1269371 h 4477564"/>
              <a:gd name="connsiteX3" fmla="*/ 4504081 w 8327598"/>
              <a:gd name="connsiteY3" fmla="*/ 28931 h 4477564"/>
              <a:gd name="connsiteX4" fmla="*/ 5105069 w 8327598"/>
              <a:gd name="connsiteY4" fmla="*/ 237668 h 4477564"/>
              <a:gd name="connsiteX5" fmla="*/ 5101698 w 8327598"/>
              <a:gd name="connsiteY5" fmla="*/ 1521370 h 4477564"/>
              <a:gd name="connsiteX6" fmla="*/ 7437539 w 8327598"/>
              <a:gd name="connsiteY6" fmla="*/ 1489802 h 4477564"/>
              <a:gd name="connsiteX7" fmla="*/ 5785733 w 8327598"/>
              <a:gd name="connsiteY7" fmla="*/ 2948486 h 4477564"/>
              <a:gd name="connsiteX8" fmla="*/ 8327598 w 8327598"/>
              <a:gd name="connsiteY8" fmla="*/ 4477564 h 4477564"/>
              <a:gd name="connsiteX9" fmla="*/ 70196 w 8327598"/>
              <a:gd name="connsiteY9" fmla="*/ 4473805 h 4477564"/>
              <a:gd name="connsiteX10" fmla="*/ 0 w 8327598"/>
              <a:gd name="connsiteY10" fmla="*/ 3281880 h 4477564"/>
              <a:gd name="connsiteX11" fmla="*/ 1607132 w 8327598"/>
              <a:gd name="connsiteY11" fmla="*/ 2704524 h 4477564"/>
              <a:gd name="connsiteX12" fmla="*/ 1681550 w 8327598"/>
              <a:gd name="connsiteY12" fmla="*/ 2535567 h 4477564"/>
              <a:gd name="connsiteX13" fmla="*/ 685693 w 8327598"/>
              <a:gd name="connsiteY13" fmla="*/ 1050863 h 4477564"/>
              <a:gd name="connsiteX0" fmla="*/ 685693 w 8327598"/>
              <a:gd name="connsiteY0" fmla="*/ 1050863 h 4477564"/>
              <a:gd name="connsiteX1" fmla="*/ 918737 w 8327598"/>
              <a:gd name="connsiteY1" fmla="*/ 773065 h 4477564"/>
              <a:gd name="connsiteX2" fmla="*/ 2873078 w 8327598"/>
              <a:gd name="connsiteY2" fmla="*/ 1269371 h 4477564"/>
              <a:gd name="connsiteX3" fmla="*/ 4504081 w 8327598"/>
              <a:gd name="connsiteY3" fmla="*/ 28931 h 4477564"/>
              <a:gd name="connsiteX4" fmla="*/ 5105069 w 8327598"/>
              <a:gd name="connsiteY4" fmla="*/ 237668 h 4477564"/>
              <a:gd name="connsiteX5" fmla="*/ 5101698 w 8327598"/>
              <a:gd name="connsiteY5" fmla="*/ 1521370 h 4477564"/>
              <a:gd name="connsiteX6" fmla="*/ 7437539 w 8327598"/>
              <a:gd name="connsiteY6" fmla="*/ 1489802 h 4477564"/>
              <a:gd name="connsiteX7" fmla="*/ 5785733 w 8327598"/>
              <a:gd name="connsiteY7" fmla="*/ 2948486 h 4477564"/>
              <a:gd name="connsiteX8" fmla="*/ 8327598 w 8327598"/>
              <a:gd name="connsiteY8" fmla="*/ 4477564 h 4477564"/>
              <a:gd name="connsiteX9" fmla="*/ 70196 w 8327598"/>
              <a:gd name="connsiteY9" fmla="*/ 4473805 h 4477564"/>
              <a:gd name="connsiteX10" fmla="*/ 0 w 8327598"/>
              <a:gd name="connsiteY10" fmla="*/ 3281880 h 4477564"/>
              <a:gd name="connsiteX11" fmla="*/ 1607132 w 8327598"/>
              <a:gd name="connsiteY11" fmla="*/ 2704524 h 4477564"/>
              <a:gd name="connsiteX12" fmla="*/ 1681550 w 8327598"/>
              <a:gd name="connsiteY12" fmla="*/ 2535567 h 4477564"/>
              <a:gd name="connsiteX13" fmla="*/ 685693 w 8327598"/>
              <a:gd name="connsiteY13" fmla="*/ 1050863 h 4477564"/>
              <a:gd name="connsiteX0" fmla="*/ 685693 w 8327598"/>
              <a:gd name="connsiteY0" fmla="*/ 1050863 h 4477564"/>
              <a:gd name="connsiteX1" fmla="*/ 918737 w 8327598"/>
              <a:gd name="connsiteY1" fmla="*/ 773065 h 4477564"/>
              <a:gd name="connsiteX2" fmla="*/ 2873078 w 8327598"/>
              <a:gd name="connsiteY2" fmla="*/ 1269371 h 4477564"/>
              <a:gd name="connsiteX3" fmla="*/ 4504081 w 8327598"/>
              <a:gd name="connsiteY3" fmla="*/ 28931 h 4477564"/>
              <a:gd name="connsiteX4" fmla="*/ 5105069 w 8327598"/>
              <a:gd name="connsiteY4" fmla="*/ 237668 h 4477564"/>
              <a:gd name="connsiteX5" fmla="*/ 5101698 w 8327598"/>
              <a:gd name="connsiteY5" fmla="*/ 1521370 h 4477564"/>
              <a:gd name="connsiteX6" fmla="*/ 7437539 w 8327598"/>
              <a:gd name="connsiteY6" fmla="*/ 1489802 h 4477564"/>
              <a:gd name="connsiteX7" fmla="*/ 5785733 w 8327598"/>
              <a:gd name="connsiteY7" fmla="*/ 2948486 h 4477564"/>
              <a:gd name="connsiteX8" fmla="*/ 8327598 w 8327598"/>
              <a:gd name="connsiteY8" fmla="*/ 4477564 h 4477564"/>
              <a:gd name="connsiteX9" fmla="*/ 70196 w 8327598"/>
              <a:gd name="connsiteY9" fmla="*/ 4473805 h 4477564"/>
              <a:gd name="connsiteX10" fmla="*/ 0 w 8327598"/>
              <a:gd name="connsiteY10" fmla="*/ 3281880 h 4477564"/>
              <a:gd name="connsiteX11" fmla="*/ 1607132 w 8327598"/>
              <a:gd name="connsiteY11" fmla="*/ 2704524 h 4477564"/>
              <a:gd name="connsiteX12" fmla="*/ 1681550 w 8327598"/>
              <a:gd name="connsiteY12" fmla="*/ 2535567 h 4477564"/>
              <a:gd name="connsiteX13" fmla="*/ 685693 w 8327598"/>
              <a:gd name="connsiteY13" fmla="*/ 1050863 h 4477564"/>
              <a:gd name="connsiteX0" fmla="*/ 685693 w 8327598"/>
              <a:gd name="connsiteY0" fmla="*/ 1050863 h 4477564"/>
              <a:gd name="connsiteX1" fmla="*/ 918737 w 8327598"/>
              <a:gd name="connsiteY1" fmla="*/ 773065 h 4477564"/>
              <a:gd name="connsiteX2" fmla="*/ 2873078 w 8327598"/>
              <a:gd name="connsiteY2" fmla="*/ 1269371 h 4477564"/>
              <a:gd name="connsiteX3" fmla="*/ 4504081 w 8327598"/>
              <a:gd name="connsiteY3" fmla="*/ 28931 h 4477564"/>
              <a:gd name="connsiteX4" fmla="*/ 5105069 w 8327598"/>
              <a:gd name="connsiteY4" fmla="*/ 237668 h 4477564"/>
              <a:gd name="connsiteX5" fmla="*/ 5101698 w 8327598"/>
              <a:gd name="connsiteY5" fmla="*/ 1521370 h 4477564"/>
              <a:gd name="connsiteX6" fmla="*/ 7424142 w 8327598"/>
              <a:gd name="connsiteY6" fmla="*/ 1494826 h 4477564"/>
              <a:gd name="connsiteX7" fmla="*/ 5785733 w 8327598"/>
              <a:gd name="connsiteY7" fmla="*/ 2948486 h 4477564"/>
              <a:gd name="connsiteX8" fmla="*/ 8327598 w 8327598"/>
              <a:gd name="connsiteY8" fmla="*/ 4477564 h 4477564"/>
              <a:gd name="connsiteX9" fmla="*/ 70196 w 8327598"/>
              <a:gd name="connsiteY9" fmla="*/ 4473805 h 4477564"/>
              <a:gd name="connsiteX10" fmla="*/ 0 w 8327598"/>
              <a:gd name="connsiteY10" fmla="*/ 3281880 h 4477564"/>
              <a:gd name="connsiteX11" fmla="*/ 1607132 w 8327598"/>
              <a:gd name="connsiteY11" fmla="*/ 2704524 h 4477564"/>
              <a:gd name="connsiteX12" fmla="*/ 1681550 w 8327598"/>
              <a:gd name="connsiteY12" fmla="*/ 2535567 h 4477564"/>
              <a:gd name="connsiteX13" fmla="*/ 685693 w 8327598"/>
              <a:gd name="connsiteY13" fmla="*/ 1050863 h 4477564"/>
              <a:gd name="connsiteX0" fmla="*/ 685693 w 8327598"/>
              <a:gd name="connsiteY0" fmla="*/ 1050863 h 4477564"/>
              <a:gd name="connsiteX1" fmla="*/ 918737 w 8327598"/>
              <a:gd name="connsiteY1" fmla="*/ 773065 h 4477564"/>
              <a:gd name="connsiteX2" fmla="*/ 2873078 w 8327598"/>
              <a:gd name="connsiteY2" fmla="*/ 1269371 h 4477564"/>
              <a:gd name="connsiteX3" fmla="*/ 4504081 w 8327598"/>
              <a:gd name="connsiteY3" fmla="*/ 28931 h 4477564"/>
              <a:gd name="connsiteX4" fmla="*/ 5105069 w 8327598"/>
              <a:gd name="connsiteY4" fmla="*/ 237668 h 4477564"/>
              <a:gd name="connsiteX5" fmla="*/ 5101698 w 8327598"/>
              <a:gd name="connsiteY5" fmla="*/ 1521370 h 4477564"/>
              <a:gd name="connsiteX6" fmla="*/ 7424142 w 8327598"/>
              <a:gd name="connsiteY6" fmla="*/ 1494826 h 4477564"/>
              <a:gd name="connsiteX7" fmla="*/ 5785733 w 8327598"/>
              <a:gd name="connsiteY7" fmla="*/ 2948486 h 4477564"/>
              <a:gd name="connsiteX8" fmla="*/ 8327598 w 8327598"/>
              <a:gd name="connsiteY8" fmla="*/ 4477564 h 4477564"/>
              <a:gd name="connsiteX9" fmla="*/ 70196 w 8327598"/>
              <a:gd name="connsiteY9" fmla="*/ 4473805 h 4477564"/>
              <a:gd name="connsiteX10" fmla="*/ 0 w 8327598"/>
              <a:gd name="connsiteY10" fmla="*/ 3281880 h 4477564"/>
              <a:gd name="connsiteX11" fmla="*/ 1607132 w 8327598"/>
              <a:gd name="connsiteY11" fmla="*/ 2704524 h 4477564"/>
              <a:gd name="connsiteX12" fmla="*/ 1681550 w 8327598"/>
              <a:gd name="connsiteY12" fmla="*/ 2535567 h 4477564"/>
              <a:gd name="connsiteX13" fmla="*/ 685693 w 8327598"/>
              <a:gd name="connsiteY13" fmla="*/ 1050863 h 4477564"/>
              <a:gd name="connsiteX0" fmla="*/ 685693 w 8327598"/>
              <a:gd name="connsiteY0" fmla="*/ 1050863 h 4477564"/>
              <a:gd name="connsiteX1" fmla="*/ 918737 w 8327598"/>
              <a:gd name="connsiteY1" fmla="*/ 773065 h 4477564"/>
              <a:gd name="connsiteX2" fmla="*/ 2873078 w 8327598"/>
              <a:gd name="connsiteY2" fmla="*/ 1269371 h 4477564"/>
              <a:gd name="connsiteX3" fmla="*/ 4504081 w 8327598"/>
              <a:gd name="connsiteY3" fmla="*/ 28931 h 4477564"/>
              <a:gd name="connsiteX4" fmla="*/ 5105069 w 8327598"/>
              <a:gd name="connsiteY4" fmla="*/ 237668 h 4477564"/>
              <a:gd name="connsiteX5" fmla="*/ 5101698 w 8327598"/>
              <a:gd name="connsiteY5" fmla="*/ 1521370 h 4477564"/>
              <a:gd name="connsiteX6" fmla="*/ 7424142 w 8327598"/>
              <a:gd name="connsiteY6" fmla="*/ 1494826 h 4477564"/>
              <a:gd name="connsiteX7" fmla="*/ 5785733 w 8327598"/>
              <a:gd name="connsiteY7" fmla="*/ 2948486 h 4477564"/>
              <a:gd name="connsiteX8" fmla="*/ 8327598 w 8327598"/>
              <a:gd name="connsiteY8" fmla="*/ 4477564 h 4477564"/>
              <a:gd name="connsiteX9" fmla="*/ 70196 w 8327598"/>
              <a:gd name="connsiteY9" fmla="*/ 4473805 h 4477564"/>
              <a:gd name="connsiteX10" fmla="*/ 0 w 8327598"/>
              <a:gd name="connsiteY10" fmla="*/ 3281880 h 4477564"/>
              <a:gd name="connsiteX11" fmla="*/ 1607132 w 8327598"/>
              <a:gd name="connsiteY11" fmla="*/ 2704524 h 4477564"/>
              <a:gd name="connsiteX12" fmla="*/ 1681550 w 8327598"/>
              <a:gd name="connsiteY12" fmla="*/ 2535567 h 4477564"/>
              <a:gd name="connsiteX13" fmla="*/ 685693 w 8327598"/>
              <a:gd name="connsiteY13" fmla="*/ 1050863 h 4477564"/>
              <a:gd name="connsiteX0" fmla="*/ 685693 w 8327598"/>
              <a:gd name="connsiteY0" fmla="*/ 1050863 h 4477564"/>
              <a:gd name="connsiteX1" fmla="*/ 918737 w 8327598"/>
              <a:gd name="connsiteY1" fmla="*/ 773065 h 4477564"/>
              <a:gd name="connsiteX2" fmla="*/ 2873078 w 8327598"/>
              <a:gd name="connsiteY2" fmla="*/ 1269371 h 4477564"/>
              <a:gd name="connsiteX3" fmla="*/ 4504081 w 8327598"/>
              <a:gd name="connsiteY3" fmla="*/ 28931 h 4477564"/>
              <a:gd name="connsiteX4" fmla="*/ 5105069 w 8327598"/>
              <a:gd name="connsiteY4" fmla="*/ 237668 h 4477564"/>
              <a:gd name="connsiteX5" fmla="*/ 5101698 w 8327598"/>
              <a:gd name="connsiteY5" fmla="*/ 1521370 h 4477564"/>
              <a:gd name="connsiteX6" fmla="*/ 7424142 w 8327598"/>
              <a:gd name="connsiteY6" fmla="*/ 1494826 h 4477564"/>
              <a:gd name="connsiteX7" fmla="*/ 5785733 w 8327598"/>
              <a:gd name="connsiteY7" fmla="*/ 2948486 h 4477564"/>
              <a:gd name="connsiteX8" fmla="*/ 8327598 w 8327598"/>
              <a:gd name="connsiteY8" fmla="*/ 4477564 h 4477564"/>
              <a:gd name="connsiteX9" fmla="*/ 70196 w 8327598"/>
              <a:gd name="connsiteY9" fmla="*/ 4473805 h 4477564"/>
              <a:gd name="connsiteX10" fmla="*/ 0 w 8327598"/>
              <a:gd name="connsiteY10" fmla="*/ 3281880 h 4477564"/>
              <a:gd name="connsiteX11" fmla="*/ 1607132 w 8327598"/>
              <a:gd name="connsiteY11" fmla="*/ 2704524 h 4477564"/>
              <a:gd name="connsiteX12" fmla="*/ 1681550 w 8327598"/>
              <a:gd name="connsiteY12" fmla="*/ 2535567 h 4477564"/>
              <a:gd name="connsiteX13" fmla="*/ 685693 w 8327598"/>
              <a:gd name="connsiteY13" fmla="*/ 1050863 h 4477564"/>
              <a:gd name="connsiteX0" fmla="*/ 685693 w 8327598"/>
              <a:gd name="connsiteY0" fmla="*/ 1050863 h 4477564"/>
              <a:gd name="connsiteX1" fmla="*/ 918737 w 8327598"/>
              <a:gd name="connsiteY1" fmla="*/ 773065 h 4477564"/>
              <a:gd name="connsiteX2" fmla="*/ 2873078 w 8327598"/>
              <a:gd name="connsiteY2" fmla="*/ 1269371 h 4477564"/>
              <a:gd name="connsiteX3" fmla="*/ 4504081 w 8327598"/>
              <a:gd name="connsiteY3" fmla="*/ 28931 h 4477564"/>
              <a:gd name="connsiteX4" fmla="*/ 5105069 w 8327598"/>
              <a:gd name="connsiteY4" fmla="*/ 237668 h 4477564"/>
              <a:gd name="connsiteX5" fmla="*/ 5101698 w 8327598"/>
              <a:gd name="connsiteY5" fmla="*/ 1521370 h 4477564"/>
              <a:gd name="connsiteX6" fmla="*/ 7424142 w 8327598"/>
              <a:gd name="connsiteY6" fmla="*/ 1494826 h 4477564"/>
              <a:gd name="connsiteX7" fmla="*/ 5785733 w 8327598"/>
              <a:gd name="connsiteY7" fmla="*/ 2948486 h 4477564"/>
              <a:gd name="connsiteX8" fmla="*/ 8327598 w 8327598"/>
              <a:gd name="connsiteY8" fmla="*/ 4477564 h 4477564"/>
              <a:gd name="connsiteX9" fmla="*/ 70196 w 8327598"/>
              <a:gd name="connsiteY9" fmla="*/ 4473805 h 4477564"/>
              <a:gd name="connsiteX10" fmla="*/ 0 w 8327598"/>
              <a:gd name="connsiteY10" fmla="*/ 3281880 h 4477564"/>
              <a:gd name="connsiteX11" fmla="*/ 1607132 w 8327598"/>
              <a:gd name="connsiteY11" fmla="*/ 2704524 h 4477564"/>
              <a:gd name="connsiteX12" fmla="*/ 1681550 w 8327598"/>
              <a:gd name="connsiteY12" fmla="*/ 2535567 h 4477564"/>
              <a:gd name="connsiteX13" fmla="*/ 685693 w 8327598"/>
              <a:gd name="connsiteY13" fmla="*/ 1050863 h 4477564"/>
              <a:gd name="connsiteX0" fmla="*/ 685693 w 8327598"/>
              <a:gd name="connsiteY0" fmla="*/ 1050863 h 4477564"/>
              <a:gd name="connsiteX1" fmla="*/ 918737 w 8327598"/>
              <a:gd name="connsiteY1" fmla="*/ 773065 h 4477564"/>
              <a:gd name="connsiteX2" fmla="*/ 2873078 w 8327598"/>
              <a:gd name="connsiteY2" fmla="*/ 1269371 h 4477564"/>
              <a:gd name="connsiteX3" fmla="*/ 4504081 w 8327598"/>
              <a:gd name="connsiteY3" fmla="*/ 28931 h 4477564"/>
              <a:gd name="connsiteX4" fmla="*/ 5105069 w 8327598"/>
              <a:gd name="connsiteY4" fmla="*/ 237668 h 4477564"/>
              <a:gd name="connsiteX5" fmla="*/ 5101698 w 8327598"/>
              <a:gd name="connsiteY5" fmla="*/ 1521370 h 4477564"/>
              <a:gd name="connsiteX6" fmla="*/ 7424142 w 8327598"/>
              <a:gd name="connsiteY6" fmla="*/ 1494826 h 4477564"/>
              <a:gd name="connsiteX7" fmla="*/ 5785733 w 8327598"/>
              <a:gd name="connsiteY7" fmla="*/ 2948486 h 4477564"/>
              <a:gd name="connsiteX8" fmla="*/ 8327598 w 8327598"/>
              <a:gd name="connsiteY8" fmla="*/ 4477564 h 4477564"/>
              <a:gd name="connsiteX9" fmla="*/ 70196 w 8327598"/>
              <a:gd name="connsiteY9" fmla="*/ 4473805 h 4477564"/>
              <a:gd name="connsiteX10" fmla="*/ 0 w 8327598"/>
              <a:gd name="connsiteY10" fmla="*/ 3281880 h 4477564"/>
              <a:gd name="connsiteX11" fmla="*/ 1607132 w 8327598"/>
              <a:gd name="connsiteY11" fmla="*/ 2704524 h 4477564"/>
              <a:gd name="connsiteX12" fmla="*/ 1681550 w 8327598"/>
              <a:gd name="connsiteY12" fmla="*/ 2535567 h 4477564"/>
              <a:gd name="connsiteX13" fmla="*/ 685693 w 8327598"/>
              <a:gd name="connsiteY13" fmla="*/ 1050863 h 4477564"/>
              <a:gd name="connsiteX0" fmla="*/ 685693 w 8327598"/>
              <a:gd name="connsiteY0" fmla="*/ 1050863 h 4477564"/>
              <a:gd name="connsiteX1" fmla="*/ 918737 w 8327598"/>
              <a:gd name="connsiteY1" fmla="*/ 773065 h 4477564"/>
              <a:gd name="connsiteX2" fmla="*/ 2873078 w 8327598"/>
              <a:gd name="connsiteY2" fmla="*/ 1269371 h 4477564"/>
              <a:gd name="connsiteX3" fmla="*/ 4504081 w 8327598"/>
              <a:gd name="connsiteY3" fmla="*/ 28931 h 4477564"/>
              <a:gd name="connsiteX4" fmla="*/ 5105069 w 8327598"/>
              <a:gd name="connsiteY4" fmla="*/ 237668 h 4477564"/>
              <a:gd name="connsiteX5" fmla="*/ 5101698 w 8327598"/>
              <a:gd name="connsiteY5" fmla="*/ 1521370 h 4477564"/>
              <a:gd name="connsiteX6" fmla="*/ 7424142 w 8327598"/>
              <a:gd name="connsiteY6" fmla="*/ 1494826 h 4477564"/>
              <a:gd name="connsiteX7" fmla="*/ 5785733 w 8327598"/>
              <a:gd name="connsiteY7" fmla="*/ 2948486 h 4477564"/>
              <a:gd name="connsiteX8" fmla="*/ 8327598 w 8327598"/>
              <a:gd name="connsiteY8" fmla="*/ 4477564 h 4477564"/>
              <a:gd name="connsiteX9" fmla="*/ 70196 w 8327598"/>
              <a:gd name="connsiteY9" fmla="*/ 4473805 h 4477564"/>
              <a:gd name="connsiteX10" fmla="*/ 0 w 8327598"/>
              <a:gd name="connsiteY10" fmla="*/ 3281880 h 4477564"/>
              <a:gd name="connsiteX11" fmla="*/ 1607132 w 8327598"/>
              <a:gd name="connsiteY11" fmla="*/ 2704524 h 4477564"/>
              <a:gd name="connsiteX12" fmla="*/ 1681550 w 8327598"/>
              <a:gd name="connsiteY12" fmla="*/ 2535567 h 4477564"/>
              <a:gd name="connsiteX13" fmla="*/ 685693 w 8327598"/>
              <a:gd name="connsiteY13" fmla="*/ 1050863 h 4477564"/>
              <a:gd name="connsiteX0" fmla="*/ 685693 w 8327598"/>
              <a:gd name="connsiteY0" fmla="*/ 1050863 h 4477564"/>
              <a:gd name="connsiteX1" fmla="*/ 918737 w 8327598"/>
              <a:gd name="connsiteY1" fmla="*/ 773065 h 4477564"/>
              <a:gd name="connsiteX2" fmla="*/ 2873078 w 8327598"/>
              <a:gd name="connsiteY2" fmla="*/ 1269371 h 4477564"/>
              <a:gd name="connsiteX3" fmla="*/ 4504081 w 8327598"/>
              <a:gd name="connsiteY3" fmla="*/ 28931 h 4477564"/>
              <a:gd name="connsiteX4" fmla="*/ 5105069 w 8327598"/>
              <a:gd name="connsiteY4" fmla="*/ 237668 h 4477564"/>
              <a:gd name="connsiteX5" fmla="*/ 5101698 w 8327598"/>
              <a:gd name="connsiteY5" fmla="*/ 1521370 h 4477564"/>
              <a:gd name="connsiteX6" fmla="*/ 7424142 w 8327598"/>
              <a:gd name="connsiteY6" fmla="*/ 1494826 h 4477564"/>
              <a:gd name="connsiteX7" fmla="*/ 5785733 w 8327598"/>
              <a:gd name="connsiteY7" fmla="*/ 2948486 h 4477564"/>
              <a:gd name="connsiteX8" fmla="*/ 8327598 w 8327598"/>
              <a:gd name="connsiteY8" fmla="*/ 4477564 h 4477564"/>
              <a:gd name="connsiteX9" fmla="*/ 70196 w 8327598"/>
              <a:gd name="connsiteY9" fmla="*/ 4473805 h 4477564"/>
              <a:gd name="connsiteX10" fmla="*/ 0 w 8327598"/>
              <a:gd name="connsiteY10" fmla="*/ 3281880 h 4477564"/>
              <a:gd name="connsiteX11" fmla="*/ 1607132 w 8327598"/>
              <a:gd name="connsiteY11" fmla="*/ 2704524 h 4477564"/>
              <a:gd name="connsiteX12" fmla="*/ 1681550 w 8327598"/>
              <a:gd name="connsiteY12" fmla="*/ 2535567 h 4477564"/>
              <a:gd name="connsiteX13" fmla="*/ 685693 w 8327598"/>
              <a:gd name="connsiteY13" fmla="*/ 1050863 h 4477564"/>
              <a:gd name="connsiteX0" fmla="*/ 685693 w 8327598"/>
              <a:gd name="connsiteY0" fmla="*/ 1050863 h 4477564"/>
              <a:gd name="connsiteX1" fmla="*/ 918737 w 8327598"/>
              <a:gd name="connsiteY1" fmla="*/ 773065 h 4477564"/>
              <a:gd name="connsiteX2" fmla="*/ 2873078 w 8327598"/>
              <a:gd name="connsiteY2" fmla="*/ 1269371 h 4477564"/>
              <a:gd name="connsiteX3" fmla="*/ 4504081 w 8327598"/>
              <a:gd name="connsiteY3" fmla="*/ 28931 h 4477564"/>
              <a:gd name="connsiteX4" fmla="*/ 5105069 w 8327598"/>
              <a:gd name="connsiteY4" fmla="*/ 237668 h 4477564"/>
              <a:gd name="connsiteX5" fmla="*/ 5101698 w 8327598"/>
              <a:gd name="connsiteY5" fmla="*/ 1521370 h 4477564"/>
              <a:gd name="connsiteX6" fmla="*/ 7424142 w 8327598"/>
              <a:gd name="connsiteY6" fmla="*/ 1494826 h 4477564"/>
              <a:gd name="connsiteX7" fmla="*/ 5785733 w 8327598"/>
              <a:gd name="connsiteY7" fmla="*/ 2948486 h 4477564"/>
              <a:gd name="connsiteX8" fmla="*/ 8327598 w 8327598"/>
              <a:gd name="connsiteY8" fmla="*/ 4477564 h 4477564"/>
              <a:gd name="connsiteX9" fmla="*/ 70196 w 8327598"/>
              <a:gd name="connsiteY9" fmla="*/ 4473805 h 4477564"/>
              <a:gd name="connsiteX10" fmla="*/ 0 w 8327598"/>
              <a:gd name="connsiteY10" fmla="*/ 3281880 h 4477564"/>
              <a:gd name="connsiteX11" fmla="*/ 1607132 w 8327598"/>
              <a:gd name="connsiteY11" fmla="*/ 2704524 h 4477564"/>
              <a:gd name="connsiteX12" fmla="*/ 1681550 w 8327598"/>
              <a:gd name="connsiteY12" fmla="*/ 2535567 h 4477564"/>
              <a:gd name="connsiteX13" fmla="*/ 685693 w 8327598"/>
              <a:gd name="connsiteY13" fmla="*/ 1050863 h 4477564"/>
              <a:gd name="connsiteX0" fmla="*/ 685693 w 8327598"/>
              <a:gd name="connsiteY0" fmla="*/ 1050863 h 4477564"/>
              <a:gd name="connsiteX1" fmla="*/ 918737 w 8327598"/>
              <a:gd name="connsiteY1" fmla="*/ 773065 h 4477564"/>
              <a:gd name="connsiteX2" fmla="*/ 2873078 w 8327598"/>
              <a:gd name="connsiteY2" fmla="*/ 1269371 h 4477564"/>
              <a:gd name="connsiteX3" fmla="*/ 4504081 w 8327598"/>
              <a:gd name="connsiteY3" fmla="*/ 28931 h 4477564"/>
              <a:gd name="connsiteX4" fmla="*/ 5105069 w 8327598"/>
              <a:gd name="connsiteY4" fmla="*/ 237668 h 4477564"/>
              <a:gd name="connsiteX5" fmla="*/ 5101698 w 8327598"/>
              <a:gd name="connsiteY5" fmla="*/ 1521370 h 4477564"/>
              <a:gd name="connsiteX6" fmla="*/ 7424142 w 8327598"/>
              <a:gd name="connsiteY6" fmla="*/ 1494826 h 4477564"/>
              <a:gd name="connsiteX7" fmla="*/ 5785733 w 8327598"/>
              <a:gd name="connsiteY7" fmla="*/ 2948486 h 4477564"/>
              <a:gd name="connsiteX8" fmla="*/ 8327598 w 8327598"/>
              <a:gd name="connsiteY8" fmla="*/ 4477564 h 4477564"/>
              <a:gd name="connsiteX9" fmla="*/ 70196 w 8327598"/>
              <a:gd name="connsiteY9" fmla="*/ 4473805 h 4477564"/>
              <a:gd name="connsiteX10" fmla="*/ 0 w 8327598"/>
              <a:gd name="connsiteY10" fmla="*/ 3281880 h 4477564"/>
              <a:gd name="connsiteX11" fmla="*/ 1607132 w 8327598"/>
              <a:gd name="connsiteY11" fmla="*/ 2704524 h 4477564"/>
              <a:gd name="connsiteX12" fmla="*/ 1681550 w 8327598"/>
              <a:gd name="connsiteY12" fmla="*/ 2535567 h 4477564"/>
              <a:gd name="connsiteX13" fmla="*/ 685693 w 8327598"/>
              <a:gd name="connsiteY13" fmla="*/ 1050863 h 4477564"/>
              <a:gd name="connsiteX0" fmla="*/ 685693 w 8327598"/>
              <a:gd name="connsiteY0" fmla="*/ 1050863 h 4477564"/>
              <a:gd name="connsiteX1" fmla="*/ 918737 w 8327598"/>
              <a:gd name="connsiteY1" fmla="*/ 773065 h 4477564"/>
              <a:gd name="connsiteX2" fmla="*/ 2873078 w 8327598"/>
              <a:gd name="connsiteY2" fmla="*/ 1269371 h 4477564"/>
              <a:gd name="connsiteX3" fmla="*/ 4504081 w 8327598"/>
              <a:gd name="connsiteY3" fmla="*/ 28931 h 4477564"/>
              <a:gd name="connsiteX4" fmla="*/ 5105069 w 8327598"/>
              <a:gd name="connsiteY4" fmla="*/ 237668 h 4477564"/>
              <a:gd name="connsiteX5" fmla="*/ 5101698 w 8327598"/>
              <a:gd name="connsiteY5" fmla="*/ 1521370 h 4477564"/>
              <a:gd name="connsiteX6" fmla="*/ 7424142 w 8327598"/>
              <a:gd name="connsiteY6" fmla="*/ 1494826 h 4477564"/>
              <a:gd name="connsiteX7" fmla="*/ 5785733 w 8327598"/>
              <a:gd name="connsiteY7" fmla="*/ 2948486 h 4477564"/>
              <a:gd name="connsiteX8" fmla="*/ 8327598 w 8327598"/>
              <a:gd name="connsiteY8" fmla="*/ 4477564 h 4477564"/>
              <a:gd name="connsiteX9" fmla="*/ 70196 w 8327598"/>
              <a:gd name="connsiteY9" fmla="*/ 4473805 h 4477564"/>
              <a:gd name="connsiteX10" fmla="*/ 0 w 8327598"/>
              <a:gd name="connsiteY10" fmla="*/ 3281880 h 4477564"/>
              <a:gd name="connsiteX11" fmla="*/ 1607132 w 8327598"/>
              <a:gd name="connsiteY11" fmla="*/ 2704524 h 4477564"/>
              <a:gd name="connsiteX12" fmla="*/ 1681550 w 8327598"/>
              <a:gd name="connsiteY12" fmla="*/ 2535567 h 4477564"/>
              <a:gd name="connsiteX13" fmla="*/ 685693 w 8327598"/>
              <a:gd name="connsiteY13" fmla="*/ 1050863 h 4477564"/>
              <a:gd name="connsiteX0" fmla="*/ 685693 w 8327598"/>
              <a:gd name="connsiteY0" fmla="*/ 1050863 h 4477564"/>
              <a:gd name="connsiteX1" fmla="*/ 918737 w 8327598"/>
              <a:gd name="connsiteY1" fmla="*/ 773065 h 4477564"/>
              <a:gd name="connsiteX2" fmla="*/ 2873078 w 8327598"/>
              <a:gd name="connsiteY2" fmla="*/ 1269371 h 4477564"/>
              <a:gd name="connsiteX3" fmla="*/ 4504081 w 8327598"/>
              <a:gd name="connsiteY3" fmla="*/ 28931 h 4477564"/>
              <a:gd name="connsiteX4" fmla="*/ 5105069 w 8327598"/>
              <a:gd name="connsiteY4" fmla="*/ 237668 h 4477564"/>
              <a:gd name="connsiteX5" fmla="*/ 5101698 w 8327598"/>
              <a:gd name="connsiteY5" fmla="*/ 1521370 h 4477564"/>
              <a:gd name="connsiteX6" fmla="*/ 7424142 w 8327598"/>
              <a:gd name="connsiteY6" fmla="*/ 1494826 h 4477564"/>
              <a:gd name="connsiteX7" fmla="*/ 5785733 w 8327598"/>
              <a:gd name="connsiteY7" fmla="*/ 2948486 h 4477564"/>
              <a:gd name="connsiteX8" fmla="*/ 8327598 w 8327598"/>
              <a:gd name="connsiteY8" fmla="*/ 4477564 h 4477564"/>
              <a:gd name="connsiteX9" fmla="*/ 70196 w 8327598"/>
              <a:gd name="connsiteY9" fmla="*/ 4473805 h 4477564"/>
              <a:gd name="connsiteX10" fmla="*/ 0 w 8327598"/>
              <a:gd name="connsiteY10" fmla="*/ 3281880 h 4477564"/>
              <a:gd name="connsiteX11" fmla="*/ 1607132 w 8327598"/>
              <a:gd name="connsiteY11" fmla="*/ 2704524 h 4477564"/>
              <a:gd name="connsiteX12" fmla="*/ 1681550 w 8327598"/>
              <a:gd name="connsiteY12" fmla="*/ 2535567 h 4477564"/>
              <a:gd name="connsiteX13" fmla="*/ 685693 w 8327598"/>
              <a:gd name="connsiteY13" fmla="*/ 1050863 h 4477564"/>
              <a:gd name="connsiteX0" fmla="*/ 685693 w 8327598"/>
              <a:gd name="connsiteY0" fmla="*/ 1050863 h 4477564"/>
              <a:gd name="connsiteX1" fmla="*/ 918737 w 8327598"/>
              <a:gd name="connsiteY1" fmla="*/ 773065 h 4477564"/>
              <a:gd name="connsiteX2" fmla="*/ 2873078 w 8327598"/>
              <a:gd name="connsiteY2" fmla="*/ 1269371 h 4477564"/>
              <a:gd name="connsiteX3" fmla="*/ 4504081 w 8327598"/>
              <a:gd name="connsiteY3" fmla="*/ 28931 h 4477564"/>
              <a:gd name="connsiteX4" fmla="*/ 5105069 w 8327598"/>
              <a:gd name="connsiteY4" fmla="*/ 237668 h 4477564"/>
              <a:gd name="connsiteX5" fmla="*/ 5101698 w 8327598"/>
              <a:gd name="connsiteY5" fmla="*/ 1521370 h 4477564"/>
              <a:gd name="connsiteX6" fmla="*/ 7256670 w 8327598"/>
              <a:gd name="connsiteY6" fmla="*/ 1359173 h 4477564"/>
              <a:gd name="connsiteX7" fmla="*/ 5785733 w 8327598"/>
              <a:gd name="connsiteY7" fmla="*/ 2948486 h 4477564"/>
              <a:gd name="connsiteX8" fmla="*/ 8327598 w 8327598"/>
              <a:gd name="connsiteY8" fmla="*/ 4477564 h 4477564"/>
              <a:gd name="connsiteX9" fmla="*/ 70196 w 8327598"/>
              <a:gd name="connsiteY9" fmla="*/ 4473805 h 4477564"/>
              <a:gd name="connsiteX10" fmla="*/ 0 w 8327598"/>
              <a:gd name="connsiteY10" fmla="*/ 3281880 h 4477564"/>
              <a:gd name="connsiteX11" fmla="*/ 1607132 w 8327598"/>
              <a:gd name="connsiteY11" fmla="*/ 2704524 h 4477564"/>
              <a:gd name="connsiteX12" fmla="*/ 1681550 w 8327598"/>
              <a:gd name="connsiteY12" fmla="*/ 2535567 h 4477564"/>
              <a:gd name="connsiteX13" fmla="*/ 685693 w 8327598"/>
              <a:gd name="connsiteY13" fmla="*/ 1050863 h 4477564"/>
              <a:gd name="connsiteX0" fmla="*/ 685693 w 8327598"/>
              <a:gd name="connsiteY0" fmla="*/ 1050863 h 4477564"/>
              <a:gd name="connsiteX1" fmla="*/ 918737 w 8327598"/>
              <a:gd name="connsiteY1" fmla="*/ 773065 h 4477564"/>
              <a:gd name="connsiteX2" fmla="*/ 2873078 w 8327598"/>
              <a:gd name="connsiteY2" fmla="*/ 1269371 h 4477564"/>
              <a:gd name="connsiteX3" fmla="*/ 4504081 w 8327598"/>
              <a:gd name="connsiteY3" fmla="*/ 28931 h 4477564"/>
              <a:gd name="connsiteX4" fmla="*/ 5105069 w 8327598"/>
              <a:gd name="connsiteY4" fmla="*/ 237668 h 4477564"/>
              <a:gd name="connsiteX5" fmla="*/ 5101698 w 8327598"/>
              <a:gd name="connsiteY5" fmla="*/ 1521370 h 4477564"/>
              <a:gd name="connsiteX6" fmla="*/ 7256670 w 8327598"/>
              <a:gd name="connsiteY6" fmla="*/ 1359173 h 4477564"/>
              <a:gd name="connsiteX7" fmla="*/ 5785733 w 8327598"/>
              <a:gd name="connsiteY7" fmla="*/ 2948486 h 4477564"/>
              <a:gd name="connsiteX8" fmla="*/ 8327598 w 8327598"/>
              <a:gd name="connsiteY8" fmla="*/ 4477564 h 4477564"/>
              <a:gd name="connsiteX9" fmla="*/ 70196 w 8327598"/>
              <a:gd name="connsiteY9" fmla="*/ 4473805 h 4477564"/>
              <a:gd name="connsiteX10" fmla="*/ 0 w 8327598"/>
              <a:gd name="connsiteY10" fmla="*/ 3281880 h 4477564"/>
              <a:gd name="connsiteX11" fmla="*/ 1607132 w 8327598"/>
              <a:gd name="connsiteY11" fmla="*/ 2704524 h 4477564"/>
              <a:gd name="connsiteX12" fmla="*/ 1681550 w 8327598"/>
              <a:gd name="connsiteY12" fmla="*/ 2535567 h 4477564"/>
              <a:gd name="connsiteX13" fmla="*/ 685693 w 8327598"/>
              <a:gd name="connsiteY13" fmla="*/ 1050863 h 4477564"/>
              <a:gd name="connsiteX0" fmla="*/ 685693 w 8327598"/>
              <a:gd name="connsiteY0" fmla="*/ 1050863 h 4477564"/>
              <a:gd name="connsiteX1" fmla="*/ 918737 w 8327598"/>
              <a:gd name="connsiteY1" fmla="*/ 773065 h 4477564"/>
              <a:gd name="connsiteX2" fmla="*/ 2873078 w 8327598"/>
              <a:gd name="connsiteY2" fmla="*/ 1269371 h 4477564"/>
              <a:gd name="connsiteX3" fmla="*/ 4504081 w 8327598"/>
              <a:gd name="connsiteY3" fmla="*/ 28931 h 4477564"/>
              <a:gd name="connsiteX4" fmla="*/ 5105069 w 8327598"/>
              <a:gd name="connsiteY4" fmla="*/ 237668 h 4477564"/>
              <a:gd name="connsiteX5" fmla="*/ 5101698 w 8327598"/>
              <a:gd name="connsiteY5" fmla="*/ 1521370 h 4477564"/>
              <a:gd name="connsiteX6" fmla="*/ 7256670 w 8327598"/>
              <a:gd name="connsiteY6" fmla="*/ 1359173 h 4477564"/>
              <a:gd name="connsiteX7" fmla="*/ 5785733 w 8327598"/>
              <a:gd name="connsiteY7" fmla="*/ 2948486 h 4477564"/>
              <a:gd name="connsiteX8" fmla="*/ 8327598 w 8327598"/>
              <a:gd name="connsiteY8" fmla="*/ 4477564 h 4477564"/>
              <a:gd name="connsiteX9" fmla="*/ 70196 w 8327598"/>
              <a:gd name="connsiteY9" fmla="*/ 4473805 h 4477564"/>
              <a:gd name="connsiteX10" fmla="*/ 0 w 8327598"/>
              <a:gd name="connsiteY10" fmla="*/ 3281880 h 4477564"/>
              <a:gd name="connsiteX11" fmla="*/ 1607132 w 8327598"/>
              <a:gd name="connsiteY11" fmla="*/ 2704524 h 4477564"/>
              <a:gd name="connsiteX12" fmla="*/ 1681550 w 8327598"/>
              <a:gd name="connsiteY12" fmla="*/ 2535567 h 4477564"/>
              <a:gd name="connsiteX13" fmla="*/ 685693 w 8327598"/>
              <a:gd name="connsiteY13" fmla="*/ 1050863 h 4477564"/>
              <a:gd name="connsiteX0" fmla="*/ 685693 w 8327598"/>
              <a:gd name="connsiteY0" fmla="*/ 1052406 h 4479107"/>
              <a:gd name="connsiteX1" fmla="*/ 918737 w 8327598"/>
              <a:gd name="connsiteY1" fmla="*/ 774608 h 4479107"/>
              <a:gd name="connsiteX2" fmla="*/ 2873078 w 8327598"/>
              <a:gd name="connsiteY2" fmla="*/ 1270914 h 4479107"/>
              <a:gd name="connsiteX3" fmla="*/ 4504081 w 8327598"/>
              <a:gd name="connsiteY3" fmla="*/ 30474 h 4479107"/>
              <a:gd name="connsiteX4" fmla="*/ 5105069 w 8327598"/>
              <a:gd name="connsiteY4" fmla="*/ 239211 h 4479107"/>
              <a:gd name="connsiteX5" fmla="*/ 5101698 w 8327598"/>
              <a:gd name="connsiteY5" fmla="*/ 1522913 h 4479107"/>
              <a:gd name="connsiteX6" fmla="*/ 7256670 w 8327598"/>
              <a:gd name="connsiteY6" fmla="*/ 1360716 h 4479107"/>
              <a:gd name="connsiteX7" fmla="*/ 5785733 w 8327598"/>
              <a:gd name="connsiteY7" fmla="*/ 2950029 h 4479107"/>
              <a:gd name="connsiteX8" fmla="*/ 8327598 w 8327598"/>
              <a:gd name="connsiteY8" fmla="*/ 4479107 h 4479107"/>
              <a:gd name="connsiteX9" fmla="*/ 70196 w 8327598"/>
              <a:gd name="connsiteY9" fmla="*/ 4475348 h 4479107"/>
              <a:gd name="connsiteX10" fmla="*/ 0 w 8327598"/>
              <a:gd name="connsiteY10" fmla="*/ 3283423 h 4479107"/>
              <a:gd name="connsiteX11" fmla="*/ 1607132 w 8327598"/>
              <a:gd name="connsiteY11" fmla="*/ 2706067 h 4479107"/>
              <a:gd name="connsiteX12" fmla="*/ 1681550 w 8327598"/>
              <a:gd name="connsiteY12" fmla="*/ 2537110 h 4479107"/>
              <a:gd name="connsiteX13" fmla="*/ 685693 w 8327598"/>
              <a:gd name="connsiteY13" fmla="*/ 1052406 h 4479107"/>
              <a:gd name="connsiteX0" fmla="*/ 685693 w 8327598"/>
              <a:gd name="connsiteY0" fmla="*/ 1069291 h 4495992"/>
              <a:gd name="connsiteX1" fmla="*/ 918737 w 8327598"/>
              <a:gd name="connsiteY1" fmla="*/ 791493 h 4495992"/>
              <a:gd name="connsiteX2" fmla="*/ 2873078 w 8327598"/>
              <a:gd name="connsiteY2" fmla="*/ 1287799 h 4495992"/>
              <a:gd name="connsiteX3" fmla="*/ 4504081 w 8327598"/>
              <a:gd name="connsiteY3" fmla="*/ 32287 h 4495992"/>
              <a:gd name="connsiteX4" fmla="*/ 5105069 w 8327598"/>
              <a:gd name="connsiteY4" fmla="*/ 256096 h 4495992"/>
              <a:gd name="connsiteX5" fmla="*/ 5101698 w 8327598"/>
              <a:gd name="connsiteY5" fmla="*/ 1539798 h 4495992"/>
              <a:gd name="connsiteX6" fmla="*/ 7256670 w 8327598"/>
              <a:gd name="connsiteY6" fmla="*/ 1377601 h 4495992"/>
              <a:gd name="connsiteX7" fmla="*/ 5785733 w 8327598"/>
              <a:gd name="connsiteY7" fmla="*/ 2966914 h 4495992"/>
              <a:gd name="connsiteX8" fmla="*/ 8327598 w 8327598"/>
              <a:gd name="connsiteY8" fmla="*/ 4495992 h 4495992"/>
              <a:gd name="connsiteX9" fmla="*/ 70196 w 8327598"/>
              <a:gd name="connsiteY9" fmla="*/ 4492233 h 4495992"/>
              <a:gd name="connsiteX10" fmla="*/ 0 w 8327598"/>
              <a:gd name="connsiteY10" fmla="*/ 3300308 h 4495992"/>
              <a:gd name="connsiteX11" fmla="*/ 1607132 w 8327598"/>
              <a:gd name="connsiteY11" fmla="*/ 2722952 h 4495992"/>
              <a:gd name="connsiteX12" fmla="*/ 1681550 w 8327598"/>
              <a:gd name="connsiteY12" fmla="*/ 2553995 h 4495992"/>
              <a:gd name="connsiteX13" fmla="*/ 685693 w 8327598"/>
              <a:gd name="connsiteY13" fmla="*/ 1069291 h 4495992"/>
              <a:gd name="connsiteX0" fmla="*/ 685693 w 8327598"/>
              <a:gd name="connsiteY0" fmla="*/ 1058408 h 4485109"/>
              <a:gd name="connsiteX1" fmla="*/ 918737 w 8327598"/>
              <a:gd name="connsiteY1" fmla="*/ 780610 h 4485109"/>
              <a:gd name="connsiteX2" fmla="*/ 2873078 w 8327598"/>
              <a:gd name="connsiteY2" fmla="*/ 1276916 h 4485109"/>
              <a:gd name="connsiteX3" fmla="*/ 4504081 w 8327598"/>
              <a:gd name="connsiteY3" fmla="*/ 21404 h 4485109"/>
              <a:gd name="connsiteX4" fmla="*/ 5105069 w 8327598"/>
              <a:gd name="connsiteY4" fmla="*/ 245213 h 4485109"/>
              <a:gd name="connsiteX5" fmla="*/ 5101698 w 8327598"/>
              <a:gd name="connsiteY5" fmla="*/ 1528915 h 4485109"/>
              <a:gd name="connsiteX6" fmla="*/ 7256670 w 8327598"/>
              <a:gd name="connsiteY6" fmla="*/ 1366718 h 4485109"/>
              <a:gd name="connsiteX7" fmla="*/ 5785733 w 8327598"/>
              <a:gd name="connsiteY7" fmla="*/ 2956031 h 4485109"/>
              <a:gd name="connsiteX8" fmla="*/ 8327598 w 8327598"/>
              <a:gd name="connsiteY8" fmla="*/ 4485109 h 4485109"/>
              <a:gd name="connsiteX9" fmla="*/ 70196 w 8327598"/>
              <a:gd name="connsiteY9" fmla="*/ 4481350 h 4485109"/>
              <a:gd name="connsiteX10" fmla="*/ 0 w 8327598"/>
              <a:gd name="connsiteY10" fmla="*/ 3289425 h 4485109"/>
              <a:gd name="connsiteX11" fmla="*/ 1607132 w 8327598"/>
              <a:gd name="connsiteY11" fmla="*/ 2712069 h 4485109"/>
              <a:gd name="connsiteX12" fmla="*/ 1681550 w 8327598"/>
              <a:gd name="connsiteY12" fmla="*/ 2543112 h 4485109"/>
              <a:gd name="connsiteX13" fmla="*/ 685693 w 8327598"/>
              <a:gd name="connsiteY13" fmla="*/ 1058408 h 4485109"/>
              <a:gd name="connsiteX0" fmla="*/ 685693 w 8327598"/>
              <a:gd name="connsiteY0" fmla="*/ 1058408 h 4485109"/>
              <a:gd name="connsiteX1" fmla="*/ 918737 w 8327598"/>
              <a:gd name="connsiteY1" fmla="*/ 780610 h 4485109"/>
              <a:gd name="connsiteX2" fmla="*/ 2873078 w 8327598"/>
              <a:gd name="connsiteY2" fmla="*/ 1276916 h 4485109"/>
              <a:gd name="connsiteX3" fmla="*/ 4504081 w 8327598"/>
              <a:gd name="connsiteY3" fmla="*/ 21404 h 4485109"/>
              <a:gd name="connsiteX4" fmla="*/ 5105069 w 8327598"/>
              <a:gd name="connsiteY4" fmla="*/ 245213 h 4485109"/>
              <a:gd name="connsiteX5" fmla="*/ 5101698 w 8327598"/>
              <a:gd name="connsiteY5" fmla="*/ 1528915 h 4485109"/>
              <a:gd name="connsiteX6" fmla="*/ 7256670 w 8327598"/>
              <a:gd name="connsiteY6" fmla="*/ 1366718 h 4485109"/>
              <a:gd name="connsiteX7" fmla="*/ 5785733 w 8327598"/>
              <a:gd name="connsiteY7" fmla="*/ 2956031 h 4485109"/>
              <a:gd name="connsiteX8" fmla="*/ 8327598 w 8327598"/>
              <a:gd name="connsiteY8" fmla="*/ 4485109 h 4485109"/>
              <a:gd name="connsiteX9" fmla="*/ 70196 w 8327598"/>
              <a:gd name="connsiteY9" fmla="*/ 4481350 h 4485109"/>
              <a:gd name="connsiteX10" fmla="*/ 0 w 8327598"/>
              <a:gd name="connsiteY10" fmla="*/ 3289425 h 4485109"/>
              <a:gd name="connsiteX11" fmla="*/ 1607132 w 8327598"/>
              <a:gd name="connsiteY11" fmla="*/ 2712069 h 4485109"/>
              <a:gd name="connsiteX12" fmla="*/ 1681550 w 8327598"/>
              <a:gd name="connsiteY12" fmla="*/ 2543112 h 4485109"/>
              <a:gd name="connsiteX13" fmla="*/ 685693 w 8327598"/>
              <a:gd name="connsiteY13" fmla="*/ 1058408 h 4485109"/>
              <a:gd name="connsiteX0" fmla="*/ 685693 w 8327598"/>
              <a:gd name="connsiteY0" fmla="*/ 1058408 h 4485109"/>
              <a:gd name="connsiteX1" fmla="*/ 918737 w 8327598"/>
              <a:gd name="connsiteY1" fmla="*/ 780610 h 4485109"/>
              <a:gd name="connsiteX2" fmla="*/ 2873078 w 8327598"/>
              <a:gd name="connsiteY2" fmla="*/ 1276916 h 4485109"/>
              <a:gd name="connsiteX3" fmla="*/ 4504081 w 8327598"/>
              <a:gd name="connsiteY3" fmla="*/ 21404 h 4485109"/>
              <a:gd name="connsiteX4" fmla="*/ 5105069 w 8327598"/>
              <a:gd name="connsiteY4" fmla="*/ 245213 h 4485109"/>
              <a:gd name="connsiteX5" fmla="*/ 5101698 w 8327598"/>
              <a:gd name="connsiteY5" fmla="*/ 1528915 h 4485109"/>
              <a:gd name="connsiteX6" fmla="*/ 7256670 w 8327598"/>
              <a:gd name="connsiteY6" fmla="*/ 1366718 h 4485109"/>
              <a:gd name="connsiteX7" fmla="*/ 5785733 w 8327598"/>
              <a:gd name="connsiteY7" fmla="*/ 2956031 h 4485109"/>
              <a:gd name="connsiteX8" fmla="*/ 8327598 w 8327598"/>
              <a:gd name="connsiteY8" fmla="*/ 4485109 h 4485109"/>
              <a:gd name="connsiteX9" fmla="*/ 70196 w 8327598"/>
              <a:gd name="connsiteY9" fmla="*/ 4481350 h 4485109"/>
              <a:gd name="connsiteX10" fmla="*/ 0 w 8327598"/>
              <a:gd name="connsiteY10" fmla="*/ 3289425 h 4485109"/>
              <a:gd name="connsiteX11" fmla="*/ 1607132 w 8327598"/>
              <a:gd name="connsiteY11" fmla="*/ 2712069 h 4485109"/>
              <a:gd name="connsiteX12" fmla="*/ 1681550 w 8327598"/>
              <a:gd name="connsiteY12" fmla="*/ 2543112 h 4485109"/>
              <a:gd name="connsiteX13" fmla="*/ 685693 w 8327598"/>
              <a:gd name="connsiteY13" fmla="*/ 1058408 h 4485109"/>
              <a:gd name="connsiteX0" fmla="*/ 685693 w 8327598"/>
              <a:gd name="connsiteY0" fmla="*/ 1058408 h 4485109"/>
              <a:gd name="connsiteX1" fmla="*/ 918737 w 8327598"/>
              <a:gd name="connsiteY1" fmla="*/ 780610 h 4485109"/>
              <a:gd name="connsiteX2" fmla="*/ 2873078 w 8327598"/>
              <a:gd name="connsiteY2" fmla="*/ 1276916 h 4485109"/>
              <a:gd name="connsiteX3" fmla="*/ 4504081 w 8327598"/>
              <a:gd name="connsiteY3" fmla="*/ 21404 h 4485109"/>
              <a:gd name="connsiteX4" fmla="*/ 5105069 w 8327598"/>
              <a:gd name="connsiteY4" fmla="*/ 245213 h 4485109"/>
              <a:gd name="connsiteX5" fmla="*/ 5101698 w 8327598"/>
              <a:gd name="connsiteY5" fmla="*/ 1528915 h 4485109"/>
              <a:gd name="connsiteX6" fmla="*/ 7256670 w 8327598"/>
              <a:gd name="connsiteY6" fmla="*/ 1366718 h 4485109"/>
              <a:gd name="connsiteX7" fmla="*/ 5785733 w 8327598"/>
              <a:gd name="connsiteY7" fmla="*/ 2956031 h 4485109"/>
              <a:gd name="connsiteX8" fmla="*/ 8327598 w 8327598"/>
              <a:gd name="connsiteY8" fmla="*/ 4485109 h 4485109"/>
              <a:gd name="connsiteX9" fmla="*/ 70196 w 8327598"/>
              <a:gd name="connsiteY9" fmla="*/ 4481350 h 4485109"/>
              <a:gd name="connsiteX10" fmla="*/ 0 w 8327598"/>
              <a:gd name="connsiteY10" fmla="*/ 3289425 h 4485109"/>
              <a:gd name="connsiteX11" fmla="*/ 1607132 w 8327598"/>
              <a:gd name="connsiteY11" fmla="*/ 2712069 h 4485109"/>
              <a:gd name="connsiteX12" fmla="*/ 1681550 w 8327598"/>
              <a:gd name="connsiteY12" fmla="*/ 2543112 h 4485109"/>
              <a:gd name="connsiteX13" fmla="*/ 685693 w 8327598"/>
              <a:gd name="connsiteY13" fmla="*/ 1058408 h 4485109"/>
              <a:gd name="connsiteX0" fmla="*/ 685693 w 8327598"/>
              <a:gd name="connsiteY0" fmla="*/ 1058408 h 4485109"/>
              <a:gd name="connsiteX1" fmla="*/ 918737 w 8327598"/>
              <a:gd name="connsiteY1" fmla="*/ 795683 h 4485109"/>
              <a:gd name="connsiteX2" fmla="*/ 2873078 w 8327598"/>
              <a:gd name="connsiteY2" fmla="*/ 1276916 h 4485109"/>
              <a:gd name="connsiteX3" fmla="*/ 4504081 w 8327598"/>
              <a:gd name="connsiteY3" fmla="*/ 21404 h 4485109"/>
              <a:gd name="connsiteX4" fmla="*/ 5105069 w 8327598"/>
              <a:gd name="connsiteY4" fmla="*/ 245213 h 4485109"/>
              <a:gd name="connsiteX5" fmla="*/ 5101698 w 8327598"/>
              <a:gd name="connsiteY5" fmla="*/ 1528915 h 4485109"/>
              <a:gd name="connsiteX6" fmla="*/ 7256670 w 8327598"/>
              <a:gd name="connsiteY6" fmla="*/ 1366718 h 4485109"/>
              <a:gd name="connsiteX7" fmla="*/ 5785733 w 8327598"/>
              <a:gd name="connsiteY7" fmla="*/ 2956031 h 4485109"/>
              <a:gd name="connsiteX8" fmla="*/ 8327598 w 8327598"/>
              <a:gd name="connsiteY8" fmla="*/ 4485109 h 4485109"/>
              <a:gd name="connsiteX9" fmla="*/ 70196 w 8327598"/>
              <a:gd name="connsiteY9" fmla="*/ 4481350 h 4485109"/>
              <a:gd name="connsiteX10" fmla="*/ 0 w 8327598"/>
              <a:gd name="connsiteY10" fmla="*/ 3289425 h 4485109"/>
              <a:gd name="connsiteX11" fmla="*/ 1607132 w 8327598"/>
              <a:gd name="connsiteY11" fmla="*/ 2712069 h 4485109"/>
              <a:gd name="connsiteX12" fmla="*/ 1681550 w 8327598"/>
              <a:gd name="connsiteY12" fmla="*/ 2543112 h 4485109"/>
              <a:gd name="connsiteX13" fmla="*/ 685693 w 8327598"/>
              <a:gd name="connsiteY13" fmla="*/ 1058408 h 4485109"/>
              <a:gd name="connsiteX0" fmla="*/ 685693 w 8327598"/>
              <a:gd name="connsiteY0" fmla="*/ 1058408 h 4485109"/>
              <a:gd name="connsiteX1" fmla="*/ 918737 w 8327598"/>
              <a:gd name="connsiteY1" fmla="*/ 795683 h 4485109"/>
              <a:gd name="connsiteX2" fmla="*/ 2873078 w 8327598"/>
              <a:gd name="connsiteY2" fmla="*/ 1276916 h 4485109"/>
              <a:gd name="connsiteX3" fmla="*/ 4504081 w 8327598"/>
              <a:gd name="connsiteY3" fmla="*/ 21404 h 4485109"/>
              <a:gd name="connsiteX4" fmla="*/ 5105069 w 8327598"/>
              <a:gd name="connsiteY4" fmla="*/ 245213 h 4485109"/>
              <a:gd name="connsiteX5" fmla="*/ 5101698 w 8327598"/>
              <a:gd name="connsiteY5" fmla="*/ 1528915 h 4485109"/>
              <a:gd name="connsiteX6" fmla="*/ 7256670 w 8327598"/>
              <a:gd name="connsiteY6" fmla="*/ 1366718 h 4485109"/>
              <a:gd name="connsiteX7" fmla="*/ 5785733 w 8327598"/>
              <a:gd name="connsiteY7" fmla="*/ 2956031 h 4485109"/>
              <a:gd name="connsiteX8" fmla="*/ 8327598 w 8327598"/>
              <a:gd name="connsiteY8" fmla="*/ 4485109 h 4485109"/>
              <a:gd name="connsiteX9" fmla="*/ 70196 w 8327598"/>
              <a:gd name="connsiteY9" fmla="*/ 4481350 h 4485109"/>
              <a:gd name="connsiteX10" fmla="*/ 0 w 8327598"/>
              <a:gd name="connsiteY10" fmla="*/ 3289425 h 4485109"/>
              <a:gd name="connsiteX11" fmla="*/ 1607132 w 8327598"/>
              <a:gd name="connsiteY11" fmla="*/ 2712069 h 4485109"/>
              <a:gd name="connsiteX12" fmla="*/ 1681550 w 8327598"/>
              <a:gd name="connsiteY12" fmla="*/ 2543112 h 4485109"/>
              <a:gd name="connsiteX13" fmla="*/ 685693 w 8327598"/>
              <a:gd name="connsiteY13" fmla="*/ 1058408 h 4485109"/>
              <a:gd name="connsiteX0" fmla="*/ 685693 w 8327598"/>
              <a:gd name="connsiteY0" fmla="*/ 1058408 h 4485109"/>
              <a:gd name="connsiteX1" fmla="*/ 918737 w 8327598"/>
              <a:gd name="connsiteY1" fmla="*/ 795683 h 4485109"/>
              <a:gd name="connsiteX2" fmla="*/ 2873078 w 8327598"/>
              <a:gd name="connsiteY2" fmla="*/ 1276916 h 4485109"/>
              <a:gd name="connsiteX3" fmla="*/ 4504081 w 8327598"/>
              <a:gd name="connsiteY3" fmla="*/ 21404 h 4485109"/>
              <a:gd name="connsiteX4" fmla="*/ 5105069 w 8327598"/>
              <a:gd name="connsiteY4" fmla="*/ 245213 h 4485109"/>
              <a:gd name="connsiteX5" fmla="*/ 5101698 w 8327598"/>
              <a:gd name="connsiteY5" fmla="*/ 1528915 h 4485109"/>
              <a:gd name="connsiteX6" fmla="*/ 7256670 w 8327598"/>
              <a:gd name="connsiteY6" fmla="*/ 1366718 h 4485109"/>
              <a:gd name="connsiteX7" fmla="*/ 5785733 w 8327598"/>
              <a:gd name="connsiteY7" fmla="*/ 2956031 h 4485109"/>
              <a:gd name="connsiteX8" fmla="*/ 8327598 w 8327598"/>
              <a:gd name="connsiteY8" fmla="*/ 4485109 h 4485109"/>
              <a:gd name="connsiteX9" fmla="*/ 70196 w 8327598"/>
              <a:gd name="connsiteY9" fmla="*/ 4481350 h 4485109"/>
              <a:gd name="connsiteX10" fmla="*/ 0 w 8327598"/>
              <a:gd name="connsiteY10" fmla="*/ 3289425 h 4485109"/>
              <a:gd name="connsiteX11" fmla="*/ 1607132 w 8327598"/>
              <a:gd name="connsiteY11" fmla="*/ 2712069 h 4485109"/>
              <a:gd name="connsiteX12" fmla="*/ 1681550 w 8327598"/>
              <a:gd name="connsiteY12" fmla="*/ 2543112 h 4485109"/>
              <a:gd name="connsiteX13" fmla="*/ 685693 w 8327598"/>
              <a:gd name="connsiteY13" fmla="*/ 1058408 h 4485109"/>
              <a:gd name="connsiteX0" fmla="*/ 685693 w 8327598"/>
              <a:gd name="connsiteY0" fmla="*/ 1058408 h 4485109"/>
              <a:gd name="connsiteX1" fmla="*/ 918737 w 8327598"/>
              <a:gd name="connsiteY1" fmla="*/ 795683 h 4485109"/>
              <a:gd name="connsiteX2" fmla="*/ 2873078 w 8327598"/>
              <a:gd name="connsiteY2" fmla="*/ 1276916 h 4485109"/>
              <a:gd name="connsiteX3" fmla="*/ 4504081 w 8327598"/>
              <a:gd name="connsiteY3" fmla="*/ 21404 h 4485109"/>
              <a:gd name="connsiteX4" fmla="*/ 5105069 w 8327598"/>
              <a:gd name="connsiteY4" fmla="*/ 245213 h 4485109"/>
              <a:gd name="connsiteX5" fmla="*/ 5101698 w 8327598"/>
              <a:gd name="connsiteY5" fmla="*/ 1528915 h 4485109"/>
              <a:gd name="connsiteX6" fmla="*/ 7256670 w 8327598"/>
              <a:gd name="connsiteY6" fmla="*/ 1366718 h 4485109"/>
              <a:gd name="connsiteX7" fmla="*/ 5785733 w 8327598"/>
              <a:gd name="connsiteY7" fmla="*/ 2956031 h 4485109"/>
              <a:gd name="connsiteX8" fmla="*/ 8327598 w 8327598"/>
              <a:gd name="connsiteY8" fmla="*/ 4485109 h 4485109"/>
              <a:gd name="connsiteX9" fmla="*/ 70196 w 8327598"/>
              <a:gd name="connsiteY9" fmla="*/ 4481350 h 4485109"/>
              <a:gd name="connsiteX10" fmla="*/ 0 w 8327598"/>
              <a:gd name="connsiteY10" fmla="*/ 3289425 h 4485109"/>
              <a:gd name="connsiteX11" fmla="*/ 1607132 w 8327598"/>
              <a:gd name="connsiteY11" fmla="*/ 2712069 h 4485109"/>
              <a:gd name="connsiteX12" fmla="*/ 1701648 w 8327598"/>
              <a:gd name="connsiteY12" fmla="*/ 2583306 h 4485109"/>
              <a:gd name="connsiteX13" fmla="*/ 685693 w 8327598"/>
              <a:gd name="connsiteY13" fmla="*/ 1058408 h 4485109"/>
              <a:gd name="connsiteX0" fmla="*/ 685693 w 8327598"/>
              <a:gd name="connsiteY0" fmla="*/ 1058408 h 4485109"/>
              <a:gd name="connsiteX1" fmla="*/ 918737 w 8327598"/>
              <a:gd name="connsiteY1" fmla="*/ 795683 h 4485109"/>
              <a:gd name="connsiteX2" fmla="*/ 2873078 w 8327598"/>
              <a:gd name="connsiteY2" fmla="*/ 1276916 h 4485109"/>
              <a:gd name="connsiteX3" fmla="*/ 4504081 w 8327598"/>
              <a:gd name="connsiteY3" fmla="*/ 21404 h 4485109"/>
              <a:gd name="connsiteX4" fmla="*/ 5105069 w 8327598"/>
              <a:gd name="connsiteY4" fmla="*/ 245213 h 4485109"/>
              <a:gd name="connsiteX5" fmla="*/ 5101698 w 8327598"/>
              <a:gd name="connsiteY5" fmla="*/ 1528915 h 4485109"/>
              <a:gd name="connsiteX6" fmla="*/ 7256670 w 8327598"/>
              <a:gd name="connsiteY6" fmla="*/ 1366718 h 4485109"/>
              <a:gd name="connsiteX7" fmla="*/ 5785733 w 8327598"/>
              <a:gd name="connsiteY7" fmla="*/ 2956031 h 4485109"/>
              <a:gd name="connsiteX8" fmla="*/ 8327598 w 8327598"/>
              <a:gd name="connsiteY8" fmla="*/ 4485109 h 4485109"/>
              <a:gd name="connsiteX9" fmla="*/ 70196 w 8327598"/>
              <a:gd name="connsiteY9" fmla="*/ 4481350 h 4485109"/>
              <a:gd name="connsiteX10" fmla="*/ 0 w 8327598"/>
              <a:gd name="connsiteY10" fmla="*/ 3289425 h 4485109"/>
              <a:gd name="connsiteX11" fmla="*/ 1654024 w 8327598"/>
              <a:gd name="connsiteY11" fmla="*/ 2696997 h 4485109"/>
              <a:gd name="connsiteX12" fmla="*/ 1701648 w 8327598"/>
              <a:gd name="connsiteY12" fmla="*/ 2583306 h 4485109"/>
              <a:gd name="connsiteX13" fmla="*/ 685693 w 8327598"/>
              <a:gd name="connsiteY13" fmla="*/ 1058408 h 4485109"/>
              <a:gd name="connsiteX0" fmla="*/ 685693 w 8327598"/>
              <a:gd name="connsiteY0" fmla="*/ 1058408 h 4485109"/>
              <a:gd name="connsiteX1" fmla="*/ 918737 w 8327598"/>
              <a:gd name="connsiteY1" fmla="*/ 795683 h 4485109"/>
              <a:gd name="connsiteX2" fmla="*/ 2873078 w 8327598"/>
              <a:gd name="connsiteY2" fmla="*/ 1276916 h 4485109"/>
              <a:gd name="connsiteX3" fmla="*/ 4504081 w 8327598"/>
              <a:gd name="connsiteY3" fmla="*/ 21404 h 4485109"/>
              <a:gd name="connsiteX4" fmla="*/ 5105069 w 8327598"/>
              <a:gd name="connsiteY4" fmla="*/ 245213 h 4485109"/>
              <a:gd name="connsiteX5" fmla="*/ 5101698 w 8327598"/>
              <a:gd name="connsiteY5" fmla="*/ 1528915 h 4485109"/>
              <a:gd name="connsiteX6" fmla="*/ 7256670 w 8327598"/>
              <a:gd name="connsiteY6" fmla="*/ 1366718 h 4485109"/>
              <a:gd name="connsiteX7" fmla="*/ 5785733 w 8327598"/>
              <a:gd name="connsiteY7" fmla="*/ 2956031 h 4485109"/>
              <a:gd name="connsiteX8" fmla="*/ 8327598 w 8327598"/>
              <a:gd name="connsiteY8" fmla="*/ 4485109 h 4485109"/>
              <a:gd name="connsiteX9" fmla="*/ 70196 w 8327598"/>
              <a:gd name="connsiteY9" fmla="*/ 4481350 h 4485109"/>
              <a:gd name="connsiteX10" fmla="*/ 0 w 8327598"/>
              <a:gd name="connsiteY10" fmla="*/ 3289425 h 4485109"/>
              <a:gd name="connsiteX11" fmla="*/ 1654024 w 8327598"/>
              <a:gd name="connsiteY11" fmla="*/ 2696997 h 4485109"/>
              <a:gd name="connsiteX12" fmla="*/ 1701648 w 8327598"/>
              <a:gd name="connsiteY12" fmla="*/ 2583306 h 4485109"/>
              <a:gd name="connsiteX13" fmla="*/ 685693 w 8327598"/>
              <a:gd name="connsiteY13" fmla="*/ 1058408 h 4485109"/>
              <a:gd name="connsiteX0" fmla="*/ 685693 w 8327598"/>
              <a:gd name="connsiteY0" fmla="*/ 1058408 h 4485109"/>
              <a:gd name="connsiteX1" fmla="*/ 918737 w 8327598"/>
              <a:gd name="connsiteY1" fmla="*/ 795683 h 4485109"/>
              <a:gd name="connsiteX2" fmla="*/ 2873078 w 8327598"/>
              <a:gd name="connsiteY2" fmla="*/ 1276916 h 4485109"/>
              <a:gd name="connsiteX3" fmla="*/ 4504081 w 8327598"/>
              <a:gd name="connsiteY3" fmla="*/ 21404 h 4485109"/>
              <a:gd name="connsiteX4" fmla="*/ 5105069 w 8327598"/>
              <a:gd name="connsiteY4" fmla="*/ 245213 h 4485109"/>
              <a:gd name="connsiteX5" fmla="*/ 5101698 w 8327598"/>
              <a:gd name="connsiteY5" fmla="*/ 1528915 h 4485109"/>
              <a:gd name="connsiteX6" fmla="*/ 7256670 w 8327598"/>
              <a:gd name="connsiteY6" fmla="*/ 1366718 h 4485109"/>
              <a:gd name="connsiteX7" fmla="*/ 5785733 w 8327598"/>
              <a:gd name="connsiteY7" fmla="*/ 2956031 h 4485109"/>
              <a:gd name="connsiteX8" fmla="*/ 8327598 w 8327598"/>
              <a:gd name="connsiteY8" fmla="*/ 4485109 h 4485109"/>
              <a:gd name="connsiteX9" fmla="*/ 70196 w 8327598"/>
              <a:gd name="connsiteY9" fmla="*/ 4481350 h 4485109"/>
              <a:gd name="connsiteX10" fmla="*/ 0 w 8327598"/>
              <a:gd name="connsiteY10" fmla="*/ 3289425 h 4485109"/>
              <a:gd name="connsiteX11" fmla="*/ 1654024 w 8327598"/>
              <a:gd name="connsiteY11" fmla="*/ 2696997 h 4485109"/>
              <a:gd name="connsiteX12" fmla="*/ 1701648 w 8327598"/>
              <a:gd name="connsiteY12" fmla="*/ 2583306 h 4485109"/>
              <a:gd name="connsiteX13" fmla="*/ 685693 w 8327598"/>
              <a:gd name="connsiteY13" fmla="*/ 1058408 h 4485109"/>
              <a:gd name="connsiteX0" fmla="*/ 685693 w 8327598"/>
              <a:gd name="connsiteY0" fmla="*/ 1058408 h 4485109"/>
              <a:gd name="connsiteX1" fmla="*/ 918737 w 8327598"/>
              <a:gd name="connsiteY1" fmla="*/ 795683 h 4485109"/>
              <a:gd name="connsiteX2" fmla="*/ 2873078 w 8327598"/>
              <a:gd name="connsiteY2" fmla="*/ 1276916 h 4485109"/>
              <a:gd name="connsiteX3" fmla="*/ 4504081 w 8327598"/>
              <a:gd name="connsiteY3" fmla="*/ 21404 h 4485109"/>
              <a:gd name="connsiteX4" fmla="*/ 5105069 w 8327598"/>
              <a:gd name="connsiteY4" fmla="*/ 245213 h 4485109"/>
              <a:gd name="connsiteX5" fmla="*/ 5101698 w 8327598"/>
              <a:gd name="connsiteY5" fmla="*/ 1528915 h 4485109"/>
              <a:gd name="connsiteX6" fmla="*/ 7256670 w 8327598"/>
              <a:gd name="connsiteY6" fmla="*/ 1366718 h 4485109"/>
              <a:gd name="connsiteX7" fmla="*/ 5785733 w 8327598"/>
              <a:gd name="connsiteY7" fmla="*/ 2956031 h 4485109"/>
              <a:gd name="connsiteX8" fmla="*/ 8327598 w 8327598"/>
              <a:gd name="connsiteY8" fmla="*/ 4485109 h 4485109"/>
              <a:gd name="connsiteX9" fmla="*/ 70196 w 8327598"/>
              <a:gd name="connsiteY9" fmla="*/ 4481350 h 4485109"/>
              <a:gd name="connsiteX10" fmla="*/ 0 w 8327598"/>
              <a:gd name="connsiteY10" fmla="*/ 3289425 h 4485109"/>
              <a:gd name="connsiteX11" fmla="*/ 1654024 w 8327598"/>
              <a:gd name="connsiteY11" fmla="*/ 2696997 h 4485109"/>
              <a:gd name="connsiteX12" fmla="*/ 1701648 w 8327598"/>
              <a:gd name="connsiteY12" fmla="*/ 2583306 h 4485109"/>
              <a:gd name="connsiteX13" fmla="*/ 685693 w 8327598"/>
              <a:gd name="connsiteY13" fmla="*/ 1058408 h 4485109"/>
              <a:gd name="connsiteX0" fmla="*/ 685693 w 8327598"/>
              <a:gd name="connsiteY0" fmla="*/ 1058408 h 4485109"/>
              <a:gd name="connsiteX1" fmla="*/ 918737 w 8327598"/>
              <a:gd name="connsiteY1" fmla="*/ 795683 h 4485109"/>
              <a:gd name="connsiteX2" fmla="*/ 2873078 w 8327598"/>
              <a:gd name="connsiteY2" fmla="*/ 1276916 h 4485109"/>
              <a:gd name="connsiteX3" fmla="*/ 4504081 w 8327598"/>
              <a:gd name="connsiteY3" fmla="*/ 21404 h 4485109"/>
              <a:gd name="connsiteX4" fmla="*/ 5105069 w 8327598"/>
              <a:gd name="connsiteY4" fmla="*/ 245213 h 4485109"/>
              <a:gd name="connsiteX5" fmla="*/ 5101698 w 8327598"/>
              <a:gd name="connsiteY5" fmla="*/ 1528915 h 4485109"/>
              <a:gd name="connsiteX6" fmla="*/ 7256670 w 8327598"/>
              <a:gd name="connsiteY6" fmla="*/ 1366718 h 4485109"/>
              <a:gd name="connsiteX7" fmla="*/ 5785733 w 8327598"/>
              <a:gd name="connsiteY7" fmla="*/ 2956031 h 4485109"/>
              <a:gd name="connsiteX8" fmla="*/ 8327598 w 8327598"/>
              <a:gd name="connsiteY8" fmla="*/ 4485109 h 4485109"/>
              <a:gd name="connsiteX9" fmla="*/ 70196 w 8327598"/>
              <a:gd name="connsiteY9" fmla="*/ 4481350 h 4485109"/>
              <a:gd name="connsiteX10" fmla="*/ 0 w 8327598"/>
              <a:gd name="connsiteY10" fmla="*/ 3289425 h 4485109"/>
              <a:gd name="connsiteX11" fmla="*/ 1654024 w 8327598"/>
              <a:gd name="connsiteY11" fmla="*/ 2696997 h 4485109"/>
              <a:gd name="connsiteX12" fmla="*/ 1701648 w 8327598"/>
              <a:gd name="connsiteY12" fmla="*/ 2583306 h 4485109"/>
              <a:gd name="connsiteX13" fmla="*/ 685693 w 8327598"/>
              <a:gd name="connsiteY13" fmla="*/ 1058408 h 4485109"/>
              <a:gd name="connsiteX0" fmla="*/ 685693 w 8327598"/>
              <a:gd name="connsiteY0" fmla="*/ 1058408 h 4485109"/>
              <a:gd name="connsiteX1" fmla="*/ 918737 w 8327598"/>
              <a:gd name="connsiteY1" fmla="*/ 795683 h 4485109"/>
              <a:gd name="connsiteX2" fmla="*/ 2873078 w 8327598"/>
              <a:gd name="connsiteY2" fmla="*/ 1276916 h 4485109"/>
              <a:gd name="connsiteX3" fmla="*/ 4504081 w 8327598"/>
              <a:gd name="connsiteY3" fmla="*/ 21404 h 4485109"/>
              <a:gd name="connsiteX4" fmla="*/ 5105069 w 8327598"/>
              <a:gd name="connsiteY4" fmla="*/ 245213 h 4485109"/>
              <a:gd name="connsiteX5" fmla="*/ 5101698 w 8327598"/>
              <a:gd name="connsiteY5" fmla="*/ 1528915 h 4485109"/>
              <a:gd name="connsiteX6" fmla="*/ 7256670 w 8327598"/>
              <a:gd name="connsiteY6" fmla="*/ 1366718 h 4485109"/>
              <a:gd name="connsiteX7" fmla="*/ 5785733 w 8327598"/>
              <a:gd name="connsiteY7" fmla="*/ 2956031 h 4485109"/>
              <a:gd name="connsiteX8" fmla="*/ 8327598 w 8327598"/>
              <a:gd name="connsiteY8" fmla="*/ 4485109 h 4485109"/>
              <a:gd name="connsiteX9" fmla="*/ 70196 w 8327598"/>
              <a:gd name="connsiteY9" fmla="*/ 4481350 h 4485109"/>
              <a:gd name="connsiteX10" fmla="*/ 0 w 8327598"/>
              <a:gd name="connsiteY10" fmla="*/ 3289425 h 4485109"/>
              <a:gd name="connsiteX11" fmla="*/ 1654024 w 8327598"/>
              <a:gd name="connsiteY11" fmla="*/ 2696997 h 4485109"/>
              <a:gd name="connsiteX12" fmla="*/ 1701648 w 8327598"/>
              <a:gd name="connsiteY12" fmla="*/ 2583306 h 4485109"/>
              <a:gd name="connsiteX13" fmla="*/ 685693 w 8327598"/>
              <a:gd name="connsiteY13" fmla="*/ 1058408 h 4485109"/>
              <a:gd name="connsiteX0" fmla="*/ 685693 w 8327598"/>
              <a:gd name="connsiteY0" fmla="*/ 1058408 h 4485109"/>
              <a:gd name="connsiteX1" fmla="*/ 918737 w 8327598"/>
              <a:gd name="connsiteY1" fmla="*/ 795683 h 4485109"/>
              <a:gd name="connsiteX2" fmla="*/ 2873078 w 8327598"/>
              <a:gd name="connsiteY2" fmla="*/ 1276916 h 4485109"/>
              <a:gd name="connsiteX3" fmla="*/ 4504081 w 8327598"/>
              <a:gd name="connsiteY3" fmla="*/ 21404 h 4485109"/>
              <a:gd name="connsiteX4" fmla="*/ 5105069 w 8327598"/>
              <a:gd name="connsiteY4" fmla="*/ 245213 h 4485109"/>
              <a:gd name="connsiteX5" fmla="*/ 5101698 w 8327598"/>
              <a:gd name="connsiteY5" fmla="*/ 1528915 h 4485109"/>
              <a:gd name="connsiteX6" fmla="*/ 7343757 w 8327598"/>
              <a:gd name="connsiteY6" fmla="*/ 1406911 h 4485109"/>
              <a:gd name="connsiteX7" fmla="*/ 5785733 w 8327598"/>
              <a:gd name="connsiteY7" fmla="*/ 2956031 h 4485109"/>
              <a:gd name="connsiteX8" fmla="*/ 8327598 w 8327598"/>
              <a:gd name="connsiteY8" fmla="*/ 4485109 h 4485109"/>
              <a:gd name="connsiteX9" fmla="*/ 70196 w 8327598"/>
              <a:gd name="connsiteY9" fmla="*/ 4481350 h 4485109"/>
              <a:gd name="connsiteX10" fmla="*/ 0 w 8327598"/>
              <a:gd name="connsiteY10" fmla="*/ 3289425 h 4485109"/>
              <a:gd name="connsiteX11" fmla="*/ 1654024 w 8327598"/>
              <a:gd name="connsiteY11" fmla="*/ 2696997 h 4485109"/>
              <a:gd name="connsiteX12" fmla="*/ 1701648 w 8327598"/>
              <a:gd name="connsiteY12" fmla="*/ 2583306 h 4485109"/>
              <a:gd name="connsiteX13" fmla="*/ 685693 w 8327598"/>
              <a:gd name="connsiteY13" fmla="*/ 1058408 h 4485109"/>
              <a:gd name="connsiteX0" fmla="*/ 685693 w 8327598"/>
              <a:gd name="connsiteY0" fmla="*/ 1058408 h 4485109"/>
              <a:gd name="connsiteX1" fmla="*/ 918737 w 8327598"/>
              <a:gd name="connsiteY1" fmla="*/ 795683 h 4485109"/>
              <a:gd name="connsiteX2" fmla="*/ 2873078 w 8327598"/>
              <a:gd name="connsiteY2" fmla="*/ 1276916 h 4485109"/>
              <a:gd name="connsiteX3" fmla="*/ 4504081 w 8327598"/>
              <a:gd name="connsiteY3" fmla="*/ 21404 h 4485109"/>
              <a:gd name="connsiteX4" fmla="*/ 5105069 w 8327598"/>
              <a:gd name="connsiteY4" fmla="*/ 245213 h 4485109"/>
              <a:gd name="connsiteX5" fmla="*/ 5101698 w 8327598"/>
              <a:gd name="connsiteY5" fmla="*/ 1528915 h 4485109"/>
              <a:gd name="connsiteX6" fmla="*/ 7343757 w 8327598"/>
              <a:gd name="connsiteY6" fmla="*/ 1406911 h 4485109"/>
              <a:gd name="connsiteX7" fmla="*/ 5785733 w 8327598"/>
              <a:gd name="connsiteY7" fmla="*/ 2956031 h 4485109"/>
              <a:gd name="connsiteX8" fmla="*/ 8327598 w 8327598"/>
              <a:gd name="connsiteY8" fmla="*/ 4485109 h 4485109"/>
              <a:gd name="connsiteX9" fmla="*/ 70196 w 8327598"/>
              <a:gd name="connsiteY9" fmla="*/ 4481350 h 4485109"/>
              <a:gd name="connsiteX10" fmla="*/ 0 w 8327598"/>
              <a:gd name="connsiteY10" fmla="*/ 3289425 h 4485109"/>
              <a:gd name="connsiteX11" fmla="*/ 1654024 w 8327598"/>
              <a:gd name="connsiteY11" fmla="*/ 2696997 h 4485109"/>
              <a:gd name="connsiteX12" fmla="*/ 1701648 w 8327598"/>
              <a:gd name="connsiteY12" fmla="*/ 2583306 h 4485109"/>
              <a:gd name="connsiteX13" fmla="*/ 685693 w 8327598"/>
              <a:gd name="connsiteY13" fmla="*/ 1058408 h 4485109"/>
              <a:gd name="connsiteX0" fmla="*/ 685693 w 8327598"/>
              <a:gd name="connsiteY0" fmla="*/ 1058408 h 4485109"/>
              <a:gd name="connsiteX1" fmla="*/ 918737 w 8327598"/>
              <a:gd name="connsiteY1" fmla="*/ 795683 h 4485109"/>
              <a:gd name="connsiteX2" fmla="*/ 2873078 w 8327598"/>
              <a:gd name="connsiteY2" fmla="*/ 1276916 h 4485109"/>
              <a:gd name="connsiteX3" fmla="*/ 4504081 w 8327598"/>
              <a:gd name="connsiteY3" fmla="*/ 21404 h 4485109"/>
              <a:gd name="connsiteX4" fmla="*/ 5105069 w 8327598"/>
              <a:gd name="connsiteY4" fmla="*/ 245213 h 4485109"/>
              <a:gd name="connsiteX5" fmla="*/ 5101698 w 8327598"/>
              <a:gd name="connsiteY5" fmla="*/ 1528915 h 4485109"/>
              <a:gd name="connsiteX6" fmla="*/ 7343757 w 8327598"/>
              <a:gd name="connsiteY6" fmla="*/ 1406911 h 4485109"/>
              <a:gd name="connsiteX7" fmla="*/ 5785733 w 8327598"/>
              <a:gd name="connsiteY7" fmla="*/ 2956031 h 4485109"/>
              <a:gd name="connsiteX8" fmla="*/ 8327598 w 8327598"/>
              <a:gd name="connsiteY8" fmla="*/ 4485109 h 4485109"/>
              <a:gd name="connsiteX9" fmla="*/ 70196 w 8327598"/>
              <a:gd name="connsiteY9" fmla="*/ 4481350 h 4485109"/>
              <a:gd name="connsiteX10" fmla="*/ 0 w 8327598"/>
              <a:gd name="connsiteY10" fmla="*/ 3289425 h 4485109"/>
              <a:gd name="connsiteX11" fmla="*/ 1654024 w 8327598"/>
              <a:gd name="connsiteY11" fmla="*/ 2696997 h 4485109"/>
              <a:gd name="connsiteX12" fmla="*/ 1701648 w 8327598"/>
              <a:gd name="connsiteY12" fmla="*/ 2583306 h 4485109"/>
              <a:gd name="connsiteX13" fmla="*/ 685693 w 8327598"/>
              <a:gd name="connsiteY13" fmla="*/ 1058408 h 4485109"/>
              <a:gd name="connsiteX0" fmla="*/ 685693 w 8327598"/>
              <a:gd name="connsiteY0" fmla="*/ 1058408 h 4485109"/>
              <a:gd name="connsiteX1" fmla="*/ 918737 w 8327598"/>
              <a:gd name="connsiteY1" fmla="*/ 795683 h 4485109"/>
              <a:gd name="connsiteX2" fmla="*/ 2873078 w 8327598"/>
              <a:gd name="connsiteY2" fmla="*/ 1276916 h 4485109"/>
              <a:gd name="connsiteX3" fmla="*/ 4504081 w 8327598"/>
              <a:gd name="connsiteY3" fmla="*/ 21404 h 4485109"/>
              <a:gd name="connsiteX4" fmla="*/ 5105069 w 8327598"/>
              <a:gd name="connsiteY4" fmla="*/ 245213 h 4485109"/>
              <a:gd name="connsiteX5" fmla="*/ 5101698 w 8327598"/>
              <a:gd name="connsiteY5" fmla="*/ 1528915 h 4485109"/>
              <a:gd name="connsiteX6" fmla="*/ 7357154 w 8327598"/>
              <a:gd name="connsiteY6" fmla="*/ 1406911 h 4485109"/>
              <a:gd name="connsiteX7" fmla="*/ 5785733 w 8327598"/>
              <a:gd name="connsiteY7" fmla="*/ 2956031 h 4485109"/>
              <a:gd name="connsiteX8" fmla="*/ 8327598 w 8327598"/>
              <a:gd name="connsiteY8" fmla="*/ 4485109 h 4485109"/>
              <a:gd name="connsiteX9" fmla="*/ 70196 w 8327598"/>
              <a:gd name="connsiteY9" fmla="*/ 4481350 h 4485109"/>
              <a:gd name="connsiteX10" fmla="*/ 0 w 8327598"/>
              <a:gd name="connsiteY10" fmla="*/ 3289425 h 4485109"/>
              <a:gd name="connsiteX11" fmla="*/ 1654024 w 8327598"/>
              <a:gd name="connsiteY11" fmla="*/ 2696997 h 4485109"/>
              <a:gd name="connsiteX12" fmla="*/ 1701648 w 8327598"/>
              <a:gd name="connsiteY12" fmla="*/ 2583306 h 4485109"/>
              <a:gd name="connsiteX13" fmla="*/ 685693 w 8327598"/>
              <a:gd name="connsiteY13" fmla="*/ 1058408 h 4485109"/>
              <a:gd name="connsiteX0" fmla="*/ 685693 w 8327598"/>
              <a:gd name="connsiteY0" fmla="*/ 1058408 h 4485109"/>
              <a:gd name="connsiteX1" fmla="*/ 918737 w 8327598"/>
              <a:gd name="connsiteY1" fmla="*/ 795683 h 4485109"/>
              <a:gd name="connsiteX2" fmla="*/ 2873078 w 8327598"/>
              <a:gd name="connsiteY2" fmla="*/ 1276916 h 4485109"/>
              <a:gd name="connsiteX3" fmla="*/ 4504081 w 8327598"/>
              <a:gd name="connsiteY3" fmla="*/ 21404 h 4485109"/>
              <a:gd name="connsiteX4" fmla="*/ 5105069 w 8327598"/>
              <a:gd name="connsiteY4" fmla="*/ 245213 h 4485109"/>
              <a:gd name="connsiteX5" fmla="*/ 5101698 w 8327598"/>
              <a:gd name="connsiteY5" fmla="*/ 1528915 h 4485109"/>
              <a:gd name="connsiteX6" fmla="*/ 7357154 w 8327598"/>
              <a:gd name="connsiteY6" fmla="*/ 1406911 h 4485109"/>
              <a:gd name="connsiteX7" fmla="*/ 5785733 w 8327598"/>
              <a:gd name="connsiteY7" fmla="*/ 2956031 h 4485109"/>
              <a:gd name="connsiteX8" fmla="*/ 8327598 w 8327598"/>
              <a:gd name="connsiteY8" fmla="*/ 4485109 h 4485109"/>
              <a:gd name="connsiteX9" fmla="*/ 70196 w 8327598"/>
              <a:gd name="connsiteY9" fmla="*/ 4481350 h 4485109"/>
              <a:gd name="connsiteX10" fmla="*/ 0 w 8327598"/>
              <a:gd name="connsiteY10" fmla="*/ 3289425 h 4485109"/>
              <a:gd name="connsiteX11" fmla="*/ 1654024 w 8327598"/>
              <a:gd name="connsiteY11" fmla="*/ 2696997 h 4485109"/>
              <a:gd name="connsiteX12" fmla="*/ 1701648 w 8327598"/>
              <a:gd name="connsiteY12" fmla="*/ 2583306 h 4485109"/>
              <a:gd name="connsiteX13" fmla="*/ 685693 w 8327598"/>
              <a:gd name="connsiteY13" fmla="*/ 1058408 h 4485109"/>
              <a:gd name="connsiteX0" fmla="*/ 685693 w 8327598"/>
              <a:gd name="connsiteY0" fmla="*/ 1058408 h 4485109"/>
              <a:gd name="connsiteX1" fmla="*/ 918737 w 8327598"/>
              <a:gd name="connsiteY1" fmla="*/ 795683 h 4485109"/>
              <a:gd name="connsiteX2" fmla="*/ 2873078 w 8327598"/>
              <a:gd name="connsiteY2" fmla="*/ 1276916 h 4485109"/>
              <a:gd name="connsiteX3" fmla="*/ 4504081 w 8327598"/>
              <a:gd name="connsiteY3" fmla="*/ 21404 h 4485109"/>
              <a:gd name="connsiteX4" fmla="*/ 5105069 w 8327598"/>
              <a:gd name="connsiteY4" fmla="*/ 245213 h 4485109"/>
              <a:gd name="connsiteX5" fmla="*/ 5101698 w 8327598"/>
              <a:gd name="connsiteY5" fmla="*/ 1528915 h 4485109"/>
              <a:gd name="connsiteX6" fmla="*/ 7357154 w 8327598"/>
              <a:gd name="connsiteY6" fmla="*/ 1406911 h 4485109"/>
              <a:gd name="connsiteX7" fmla="*/ 5785733 w 8327598"/>
              <a:gd name="connsiteY7" fmla="*/ 2956031 h 4485109"/>
              <a:gd name="connsiteX8" fmla="*/ 8327598 w 8327598"/>
              <a:gd name="connsiteY8" fmla="*/ 4485109 h 4485109"/>
              <a:gd name="connsiteX9" fmla="*/ 70196 w 8327598"/>
              <a:gd name="connsiteY9" fmla="*/ 4481350 h 4485109"/>
              <a:gd name="connsiteX10" fmla="*/ 0 w 8327598"/>
              <a:gd name="connsiteY10" fmla="*/ 3289425 h 4485109"/>
              <a:gd name="connsiteX11" fmla="*/ 1654024 w 8327598"/>
              <a:gd name="connsiteY11" fmla="*/ 2696997 h 4485109"/>
              <a:gd name="connsiteX12" fmla="*/ 1701648 w 8327598"/>
              <a:gd name="connsiteY12" fmla="*/ 2583306 h 4485109"/>
              <a:gd name="connsiteX13" fmla="*/ 685693 w 8327598"/>
              <a:gd name="connsiteY13" fmla="*/ 1058408 h 4485109"/>
              <a:gd name="connsiteX0" fmla="*/ 685693 w 8327598"/>
              <a:gd name="connsiteY0" fmla="*/ 1052661 h 4479362"/>
              <a:gd name="connsiteX1" fmla="*/ 918737 w 8327598"/>
              <a:gd name="connsiteY1" fmla="*/ 789936 h 4479362"/>
              <a:gd name="connsiteX2" fmla="*/ 2873078 w 8327598"/>
              <a:gd name="connsiteY2" fmla="*/ 1271169 h 4479362"/>
              <a:gd name="connsiteX3" fmla="*/ 4504081 w 8327598"/>
              <a:gd name="connsiteY3" fmla="*/ 15657 h 4479362"/>
              <a:gd name="connsiteX4" fmla="*/ 5105069 w 8327598"/>
              <a:gd name="connsiteY4" fmla="*/ 239466 h 4479362"/>
              <a:gd name="connsiteX5" fmla="*/ 5101698 w 8327598"/>
              <a:gd name="connsiteY5" fmla="*/ 1523168 h 4479362"/>
              <a:gd name="connsiteX6" fmla="*/ 7357154 w 8327598"/>
              <a:gd name="connsiteY6" fmla="*/ 1401164 h 4479362"/>
              <a:gd name="connsiteX7" fmla="*/ 5785733 w 8327598"/>
              <a:gd name="connsiteY7" fmla="*/ 2950284 h 4479362"/>
              <a:gd name="connsiteX8" fmla="*/ 8327598 w 8327598"/>
              <a:gd name="connsiteY8" fmla="*/ 4479362 h 4479362"/>
              <a:gd name="connsiteX9" fmla="*/ 70196 w 8327598"/>
              <a:gd name="connsiteY9" fmla="*/ 4475603 h 4479362"/>
              <a:gd name="connsiteX10" fmla="*/ 0 w 8327598"/>
              <a:gd name="connsiteY10" fmla="*/ 3283678 h 4479362"/>
              <a:gd name="connsiteX11" fmla="*/ 1654024 w 8327598"/>
              <a:gd name="connsiteY11" fmla="*/ 2691250 h 4479362"/>
              <a:gd name="connsiteX12" fmla="*/ 1701648 w 8327598"/>
              <a:gd name="connsiteY12" fmla="*/ 2577559 h 4479362"/>
              <a:gd name="connsiteX13" fmla="*/ 685693 w 8327598"/>
              <a:gd name="connsiteY13" fmla="*/ 1052661 h 4479362"/>
              <a:gd name="connsiteX0" fmla="*/ 685693 w 8327598"/>
              <a:gd name="connsiteY0" fmla="*/ 1062777 h 4489478"/>
              <a:gd name="connsiteX1" fmla="*/ 918737 w 8327598"/>
              <a:gd name="connsiteY1" fmla="*/ 800052 h 4489478"/>
              <a:gd name="connsiteX2" fmla="*/ 2873078 w 8327598"/>
              <a:gd name="connsiteY2" fmla="*/ 1281285 h 4489478"/>
              <a:gd name="connsiteX3" fmla="*/ 4504081 w 8327598"/>
              <a:gd name="connsiteY3" fmla="*/ 25773 h 4489478"/>
              <a:gd name="connsiteX4" fmla="*/ 5105069 w 8327598"/>
              <a:gd name="connsiteY4" fmla="*/ 249582 h 4489478"/>
              <a:gd name="connsiteX5" fmla="*/ 5101698 w 8327598"/>
              <a:gd name="connsiteY5" fmla="*/ 1533284 h 4489478"/>
              <a:gd name="connsiteX6" fmla="*/ 7357154 w 8327598"/>
              <a:gd name="connsiteY6" fmla="*/ 1411280 h 4489478"/>
              <a:gd name="connsiteX7" fmla="*/ 5785733 w 8327598"/>
              <a:gd name="connsiteY7" fmla="*/ 2960400 h 4489478"/>
              <a:gd name="connsiteX8" fmla="*/ 8327598 w 8327598"/>
              <a:gd name="connsiteY8" fmla="*/ 4489478 h 4489478"/>
              <a:gd name="connsiteX9" fmla="*/ 70196 w 8327598"/>
              <a:gd name="connsiteY9" fmla="*/ 4485719 h 4489478"/>
              <a:gd name="connsiteX10" fmla="*/ 0 w 8327598"/>
              <a:gd name="connsiteY10" fmla="*/ 3293794 h 4489478"/>
              <a:gd name="connsiteX11" fmla="*/ 1654024 w 8327598"/>
              <a:gd name="connsiteY11" fmla="*/ 2701366 h 4489478"/>
              <a:gd name="connsiteX12" fmla="*/ 1701648 w 8327598"/>
              <a:gd name="connsiteY12" fmla="*/ 2587675 h 4489478"/>
              <a:gd name="connsiteX13" fmla="*/ 685693 w 8327598"/>
              <a:gd name="connsiteY13" fmla="*/ 1062777 h 4489478"/>
              <a:gd name="connsiteX0" fmla="*/ 685693 w 8327598"/>
              <a:gd name="connsiteY0" fmla="*/ 1052661 h 4479362"/>
              <a:gd name="connsiteX1" fmla="*/ 918737 w 8327598"/>
              <a:gd name="connsiteY1" fmla="*/ 789936 h 4479362"/>
              <a:gd name="connsiteX2" fmla="*/ 2873078 w 8327598"/>
              <a:gd name="connsiteY2" fmla="*/ 1271169 h 4479362"/>
              <a:gd name="connsiteX3" fmla="*/ 4504081 w 8327598"/>
              <a:gd name="connsiteY3" fmla="*/ 15657 h 4479362"/>
              <a:gd name="connsiteX4" fmla="*/ 5105069 w 8327598"/>
              <a:gd name="connsiteY4" fmla="*/ 239466 h 4479362"/>
              <a:gd name="connsiteX5" fmla="*/ 5101698 w 8327598"/>
              <a:gd name="connsiteY5" fmla="*/ 1523168 h 4479362"/>
              <a:gd name="connsiteX6" fmla="*/ 7357154 w 8327598"/>
              <a:gd name="connsiteY6" fmla="*/ 1401164 h 4479362"/>
              <a:gd name="connsiteX7" fmla="*/ 5785733 w 8327598"/>
              <a:gd name="connsiteY7" fmla="*/ 2950284 h 4479362"/>
              <a:gd name="connsiteX8" fmla="*/ 8327598 w 8327598"/>
              <a:gd name="connsiteY8" fmla="*/ 4479362 h 4479362"/>
              <a:gd name="connsiteX9" fmla="*/ 70196 w 8327598"/>
              <a:gd name="connsiteY9" fmla="*/ 4475603 h 4479362"/>
              <a:gd name="connsiteX10" fmla="*/ 0 w 8327598"/>
              <a:gd name="connsiteY10" fmla="*/ 3283678 h 4479362"/>
              <a:gd name="connsiteX11" fmla="*/ 1654024 w 8327598"/>
              <a:gd name="connsiteY11" fmla="*/ 2691250 h 4479362"/>
              <a:gd name="connsiteX12" fmla="*/ 1701648 w 8327598"/>
              <a:gd name="connsiteY12" fmla="*/ 2577559 h 4479362"/>
              <a:gd name="connsiteX13" fmla="*/ 685693 w 8327598"/>
              <a:gd name="connsiteY13" fmla="*/ 1052661 h 4479362"/>
              <a:gd name="connsiteX0" fmla="*/ 685693 w 8327598"/>
              <a:gd name="connsiteY0" fmla="*/ 1052661 h 4479362"/>
              <a:gd name="connsiteX1" fmla="*/ 918737 w 8327598"/>
              <a:gd name="connsiteY1" fmla="*/ 789936 h 4479362"/>
              <a:gd name="connsiteX2" fmla="*/ 2873078 w 8327598"/>
              <a:gd name="connsiteY2" fmla="*/ 1271169 h 4479362"/>
              <a:gd name="connsiteX3" fmla="*/ 4504081 w 8327598"/>
              <a:gd name="connsiteY3" fmla="*/ 15657 h 4479362"/>
              <a:gd name="connsiteX4" fmla="*/ 5105069 w 8327598"/>
              <a:gd name="connsiteY4" fmla="*/ 239466 h 4479362"/>
              <a:gd name="connsiteX5" fmla="*/ 5101698 w 8327598"/>
              <a:gd name="connsiteY5" fmla="*/ 1523168 h 4479362"/>
              <a:gd name="connsiteX6" fmla="*/ 7357154 w 8327598"/>
              <a:gd name="connsiteY6" fmla="*/ 1401164 h 4479362"/>
              <a:gd name="connsiteX7" fmla="*/ 5785733 w 8327598"/>
              <a:gd name="connsiteY7" fmla="*/ 2950284 h 4479362"/>
              <a:gd name="connsiteX8" fmla="*/ 8327598 w 8327598"/>
              <a:gd name="connsiteY8" fmla="*/ 4479362 h 4479362"/>
              <a:gd name="connsiteX9" fmla="*/ 70196 w 8327598"/>
              <a:gd name="connsiteY9" fmla="*/ 4475603 h 4479362"/>
              <a:gd name="connsiteX10" fmla="*/ 0 w 8327598"/>
              <a:gd name="connsiteY10" fmla="*/ 3283678 h 4479362"/>
              <a:gd name="connsiteX11" fmla="*/ 1654024 w 8327598"/>
              <a:gd name="connsiteY11" fmla="*/ 2691250 h 4479362"/>
              <a:gd name="connsiteX12" fmla="*/ 1701648 w 8327598"/>
              <a:gd name="connsiteY12" fmla="*/ 2577559 h 4479362"/>
              <a:gd name="connsiteX13" fmla="*/ 685693 w 8327598"/>
              <a:gd name="connsiteY13" fmla="*/ 1052661 h 4479362"/>
              <a:gd name="connsiteX0" fmla="*/ 685693 w 8327598"/>
              <a:gd name="connsiteY0" fmla="*/ 1052661 h 4479362"/>
              <a:gd name="connsiteX1" fmla="*/ 918737 w 8327598"/>
              <a:gd name="connsiteY1" fmla="*/ 789936 h 4479362"/>
              <a:gd name="connsiteX2" fmla="*/ 2873078 w 8327598"/>
              <a:gd name="connsiteY2" fmla="*/ 1271169 h 4479362"/>
              <a:gd name="connsiteX3" fmla="*/ 4504081 w 8327598"/>
              <a:gd name="connsiteY3" fmla="*/ 15657 h 4479362"/>
              <a:gd name="connsiteX4" fmla="*/ 5105069 w 8327598"/>
              <a:gd name="connsiteY4" fmla="*/ 239466 h 4479362"/>
              <a:gd name="connsiteX5" fmla="*/ 5101698 w 8327598"/>
              <a:gd name="connsiteY5" fmla="*/ 1523168 h 4479362"/>
              <a:gd name="connsiteX6" fmla="*/ 7357154 w 8327598"/>
              <a:gd name="connsiteY6" fmla="*/ 1401164 h 4479362"/>
              <a:gd name="connsiteX7" fmla="*/ 5785733 w 8327598"/>
              <a:gd name="connsiteY7" fmla="*/ 2950284 h 4479362"/>
              <a:gd name="connsiteX8" fmla="*/ 8327598 w 8327598"/>
              <a:gd name="connsiteY8" fmla="*/ 4479362 h 4479362"/>
              <a:gd name="connsiteX9" fmla="*/ 70196 w 8327598"/>
              <a:gd name="connsiteY9" fmla="*/ 4475603 h 4479362"/>
              <a:gd name="connsiteX10" fmla="*/ 0 w 8327598"/>
              <a:gd name="connsiteY10" fmla="*/ 3283678 h 4479362"/>
              <a:gd name="connsiteX11" fmla="*/ 1654024 w 8327598"/>
              <a:gd name="connsiteY11" fmla="*/ 2691250 h 4479362"/>
              <a:gd name="connsiteX12" fmla="*/ 1701648 w 8327598"/>
              <a:gd name="connsiteY12" fmla="*/ 2577559 h 4479362"/>
              <a:gd name="connsiteX13" fmla="*/ 685693 w 8327598"/>
              <a:gd name="connsiteY13" fmla="*/ 1052661 h 4479362"/>
              <a:gd name="connsiteX0" fmla="*/ 685693 w 8327598"/>
              <a:gd name="connsiteY0" fmla="*/ 1052661 h 4479362"/>
              <a:gd name="connsiteX1" fmla="*/ 918737 w 8327598"/>
              <a:gd name="connsiteY1" fmla="*/ 789936 h 4479362"/>
              <a:gd name="connsiteX2" fmla="*/ 2873078 w 8327598"/>
              <a:gd name="connsiteY2" fmla="*/ 1271169 h 4479362"/>
              <a:gd name="connsiteX3" fmla="*/ 4504081 w 8327598"/>
              <a:gd name="connsiteY3" fmla="*/ 15657 h 4479362"/>
              <a:gd name="connsiteX4" fmla="*/ 5105069 w 8327598"/>
              <a:gd name="connsiteY4" fmla="*/ 239466 h 4479362"/>
              <a:gd name="connsiteX5" fmla="*/ 5101698 w 8327598"/>
              <a:gd name="connsiteY5" fmla="*/ 1523168 h 4479362"/>
              <a:gd name="connsiteX6" fmla="*/ 7357154 w 8327598"/>
              <a:gd name="connsiteY6" fmla="*/ 1401164 h 4479362"/>
              <a:gd name="connsiteX7" fmla="*/ 5785733 w 8327598"/>
              <a:gd name="connsiteY7" fmla="*/ 2950284 h 4479362"/>
              <a:gd name="connsiteX8" fmla="*/ 8327598 w 8327598"/>
              <a:gd name="connsiteY8" fmla="*/ 4479362 h 4479362"/>
              <a:gd name="connsiteX9" fmla="*/ 70196 w 8327598"/>
              <a:gd name="connsiteY9" fmla="*/ 4475603 h 4479362"/>
              <a:gd name="connsiteX10" fmla="*/ 0 w 8327598"/>
              <a:gd name="connsiteY10" fmla="*/ 3283678 h 4479362"/>
              <a:gd name="connsiteX11" fmla="*/ 1654024 w 8327598"/>
              <a:gd name="connsiteY11" fmla="*/ 2691250 h 4479362"/>
              <a:gd name="connsiteX12" fmla="*/ 1701648 w 8327598"/>
              <a:gd name="connsiteY12" fmla="*/ 2577559 h 4479362"/>
              <a:gd name="connsiteX13" fmla="*/ 685693 w 8327598"/>
              <a:gd name="connsiteY13" fmla="*/ 1052661 h 4479362"/>
              <a:gd name="connsiteX0" fmla="*/ 685693 w 8327598"/>
              <a:gd name="connsiteY0" fmla="*/ 1052661 h 4479362"/>
              <a:gd name="connsiteX1" fmla="*/ 918737 w 8327598"/>
              <a:gd name="connsiteY1" fmla="*/ 789936 h 4479362"/>
              <a:gd name="connsiteX2" fmla="*/ 2873078 w 8327598"/>
              <a:gd name="connsiteY2" fmla="*/ 1271169 h 4479362"/>
              <a:gd name="connsiteX3" fmla="*/ 4504081 w 8327598"/>
              <a:gd name="connsiteY3" fmla="*/ 15657 h 4479362"/>
              <a:gd name="connsiteX4" fmla="*/ 5105069 w 8327598"/>
              <a:gd name="connsiteY4" fmla="*/ 239466 h 4479362"/>
              <a:gd name="connsiteX5" fmla="*/ 5101698 w 8327598"/>
              <a:gd name="connsiteY5" fmla="*/ 1523168 h 4479362"/>
              <a:gd name="connsiteX6" fmla="*/ 7357154 w 8327598"/>
              <a:gd name="connsiteY6" fmla="*/ 1401164 h 4479362"/>
              <a:gd name="connsiteX7" fmla="*/ 5799132 w 8327598"/>
              <a:gd name="connsiteY7" fmla="*/ 2950284 h 4479362"/>
              <a:gd name="connsiteX8" fmla="*/ 8327598 w 8327598"/>
              <a:gd name="connsiteY8" fmla="*/ 4479362 h 4479362"/>
              <a:gd name="connsiteX9" fmla="*/ 70196 w 8327598"/>
              <a:gd name="connsiteY9" fmla="*/ 4475603 h 4479362"/>
              <a:gd name="connsiteX10" fmla="*/ 0 w 8327598"/>
              <a:gd name="connsiteY10" fmla="*/ 3283678 h 4479362"/>
              <a:gd name="connsiteX11" fmla="*/ 1654024 w 8327598"/>
              <a:gd name="connsiteY11" fmla="*/ 2691250 h 4479362"/>
              <a:gd name="connsiteX12" fmla="*/ 1701648 w 8327598"/>
              <a:gd name="connsiteY12" fmla="*/ 2577559 h 4479362"/>
              <a:gd name="connsiteX13" fmla="*/ 685693 w 8327598"/>
              <a:gd name="connsiteY13" fmla="*/ 1052661 h 4479362"/>
              <a:gd name="connsiteX0" fmla="*/ 685693 w 8327598"/>
              <a:gd name="connsiteY0" fmla="*/ 1052661 h 4479362"/>
              <a:gd name="connsiteX1" fmla="*/ 918737 w 8327598"/>
              <a:gd name="connsiteY1" fmla="*/ 789936 h 4479362"/>
              <a:gd name="connsiteX2" fmla="*/ 2873078 w 8327598"/>
              <a:gd name="connsiteY2" fmla="*/ 1271169 h 4479362"/>
              <a:gd name="connsiteX3" fmla="*/ 4504081 w 8327598"/>
              <a:gd name="connsiteY3" fmla="*/ 15657 h 4479362"/>
              <a:gd name="connsiteX4" fmla="*/ 5105069 w 8327598"/>
              <a:gd name="connsiteY4" fmla="*/ 239466 h 4479362"/>
              <a:gd name="connsiteX5" fmla="*/ 5101698 w 8327598"/>
              <a:gd name="connsiteY5" fmla="*/ 1523168 h 4479362"/>
              <a:gd name="connsiteX6" fmla="*/ 7357154 w 8327598"/>
              <a:gd name="connsiteY6" fmla="*/ 1401164 h 4479362"/>
              <a:gd name="connsiteX7" fmla="*/ 5799132 w 8327598"/>
              <a:gd name="connsiteY7" fmla="*/ 2950284 h 4479362"/>
              <a:gd name="connsiteX8" fmla="*/ 8327598 w 8327598"/>
              <a:gd name="connsiteY8" fmla="*/ 4479362 h 4479362"/>
              <a:gd name="connsiteX9" fmla="*/ 70196 w 8327598"/>
              <a:gd name="connsiteY9" fmla="*/ 4475603 h 4479362"/>
              <a:gd name="connsiteX10" fmla="*/ 0 w 8327598"/>
              <a:gd name="connsiteY10" fmla="*/ 3283678 h 4479362"/>
              <a:gd name="connsiteX11" fmla="*/ 1654024 w 8327598"/>
              <a:gd name="connsiteY11" fmla="*/ 2691250 h 4479362"/>
              <a:gd name="connsiteX12" fmla="*/ 1701648 w 8327598"/>
              <a:gd name="connsiteY12" fmla="*/ 2577559 h 4479362"/>
              <a:gd name="connsiteX13" fmla="*/ 685693 w 8327598"/>
              <a:gd name="connsiteY13" fmla="*/ 1052661 h 4479362"/>
              <a:gd name="connsiteX0" fmla="*/ 685693 w 8327598"/>
              <a:gd name="connsiteY0" fmla="*/ 1052661 h 4479362"/>
              <a:gd name="connsiteX1" fmla="*/ 918737 w 8327598"/>
              <a:gd name="connsiteY1" fmla="*/ 789936 h 4479362"/>
              <a:gd name="connsiteX2" fmla="*/ 2873078 w 8327598"/>
              <a:gd name="connsiteY2" fmla="*/ 1271169 h 4479362"/>
              <a:gd name="connsiteX3" fmla="*/ 4504081 w 8327598"/>
              <a:gd name="connsiteY3" fmla="*/ 15657 h 4479362"/>
              <a:gd name="connsiteX4" fmla="*/ 5105069 w 8327598"/>
              <a:gd name="connsiteY4" fmla="*/ 239466 h 4479362"/>
              <a:gd name="connsiteX5" fmla="*/ 5101698 w 8327598"/>
              <a:gd name="connsiteY5" fmla="*/ 1523168 h 4479362"/>
              <a:gd name="connsiteX6" fmla="*/ 7357154 w 8327598"/>
              <a:gd name="connsiteY6" fmla="*/ 1401164 h 4479362"/>
              <a:gd name="connsiteX7" fmla="*/ 5799132 w 8327598"/>
              <a:gd name="connsiteY7" fmla="*/ 2950284 h 4479362"/>
              <a:gd name="connsiteX8" fmla="*/ 8327598 w 8327598"/>
              <a:gd name="connsiteY8" fmla="*/ 4479362 h 4479362"/>
              <a:gd name="connsiteX9" fmla="*/ 70196 w 8327598"/>
              <a:gd name="connsiteY9" fmla="*/ 4475603 h 4479362"/>
              <a:gd name="connsiteX10" fmla="*/ 0 w 8327598"/>
              <a:gd name="connsiteY10" fmla="*/ 3283678 h 4479362"/>
              <a:gd name="connsiteX11" fmla="*/ 1654024 w 8327598"/>
              <a:gd name="connsiteY11" fmla="*/ 2691250 h 4479362"/>
              <a:gd name="connsiteX12" fmla="*/ 1701648 w 8327598"/>
              <a:gd name="connsiteY12" fmla="*/ 2577559 h 4479362"/>
              <a:gd name="connsiteX13" fmla="*/ 685693 w 8327598"/>
              <a:gd name="connsiteY13" fmla="*/ 1052661 h 4479362"/>
              <a:gd name="connsiteX0" fmla="*/ 685693 w 8327598"/>
              <a:gd name="connsiteY0" fmla="*/ 1052661 h 4479362"/>
              <a:gd name="connsiteX1" fmla="*/ 918737 w 8327598"/>
              <a:gd name="connsiteY1" fmla="*/ 789936 h 4479362"/>
              <a:gd name="connsiteX2" fmla="*/ 2873078 w 8327598"/>
              <a:gd name="connsiteY2" fmla="*/ 1271169 h 4479362"/>
              <a:gd name="connsiteX3" fmla="*/ 4504081 w 8327598"/>
              <a:gd name="connsiteY3" fmla="*/ 15657 h 4479362"/>
              <a:gd name="connsiteX4" fmla="*/ 5105069 w 8327598"/>
              <a:gd name="connsiteY4" fmla="*/ 239466 h 4479362"/>
              <a:gd name="connsiteX5" fmla="*/ 5101698 w 8327598"/>
              <a:gd name="connsiteY5" fmla="*/ 1523168 h 4479362"/>
              <a:gd name="connsiteX6" fmla="*/ 7017195 w 8327598"/>
              <a:gd name="connsiteY6" fmla="*/ 1317559 h 4479362"/>
              <a:gd name="connsiteX7" fmla="*/ 7357154 w 8327598"/>
              <a:gd name="connsiteY7" fmla="*/ 1401164 h 4479362"/>
              <a:gd name="connsiteX8" fmla="*/ 5799132 w 8327598"/>
              <a:gd name="connsiteY8" fmla="*/ 2950284 h 4479362"/>
              <a:gd name="connsiteX9" fmla="*/ 8327598 w 8327598"/>
              <a:gd name="connsiteY9" fmla="*/ 4479362 h 4479362"/>
              <a:gd name="connsiteX10" fmla="*/ 70196 w 8327598"/>
              <a:gd name="connsiteY10" fmla="*/ 4475603 h 4479362"/>
              <a:gd name="connsiteX11" fmla="*/ 0 w 8327598"/>
              <a:gd name="connsiteY11" fmla="*/ 3283678 h 4479362"/>
              <a:gd name="connsiteX12" fmla="*/ 1654024 w 8327598"/>
              <a:gd name="connsiteY12" fmla="*/ 2691250 h 4479362"/>
              <a:gd name="connsiteX13" fmla="*/ 1701648 w 8327598"/>
              <a:gd name="connsiteY13" fmla="*/ 2577559 h 4479362"/>
              <a:gd name="connsiteX14" fmla="*/ 685693 w 8327598"/>
              <a:gd name="connsiteY14" fmla="*/ 1052661 h 4479362"/>
              <a:gd name="connsiteX0" fmla="*/ 685693 w 8327598"/>
              <a:gd name="connsiteY0" fmla="*/ 1052661 h 4479362"/>
              <a:gd name="connsiteX1" fmla="*/ 918737 w 8327598"/>
              <a:gd name="connsiteY1" fmla="*/ 789936 h 4479362"/>
              <a:gd name="connsiteX2" fmla="*/ 2873078 w 8327598"/>
              <a:gd name="connsiteY2" fmla="*/ 1271169 h 4479362"/>
              <a:gd name="connsiteX3" fmla="*/ 4504081 w 8327598"/>
              <a:gd name="connsiteY3" fmla="*/ 15657 h 4479362"/>
              <a:gd name="connsiteX4" fmla="*/ 5105069 w 8327598"/>
              <a:gd name="connsiteY4" fmla="*/ 239466 h 4479362"/>
              <a:gd name="connsiteX5" fmla="*/ 5101698 w 8327598"/>
              <a:gd name="connsiteY5" fmla="*/ 1523168 h 4479362"/>
              <a:gd name="connsiteX6" fmla="*/ 6985205 w 8327598"/>
              <a:gd name="connsiteY6" fmla="*/ 1272239 h 4479362"/>
              <a:gd name="connsiteX7" fmla="*/ 7357154 w 8327598"/>
              <a:gd name="connsiteY7" fmla="*/ 1401164 h 4479362"/>
              <a:gd name="connsiteX8" fmla="*/ 5799132 w 8327598"/>
              <a:gd name="connsiteY8" fmla="*/ 2950284 h 4479362"/>
              <a:gd name="connsiteX9" fmla="*/ 8327598 w 8327598"/>
              <a:gd name="connsiteY9" fmla="*/ 4479362 h 4479362"/>
              <a:gd name="connsiteX10" fmla="*/ 70196 w 8327598"/>
              <a:gd name="connsiteY10" fmla="*/ 4475603 h 4479362"/>
              <a:gd name="connsiteX11" fmla="*/ 0 w 8327598"/>
              <a:gd name="connsiteY11" fmla="*/ 3283678 h 4479362"/>
              <a:gd name="connsiteX12" fmla="*/ 1654024 w 8327598"/>
              <a:gd name="connsiteY12" fmla="*/ 2691250 h 4479362"/>
              <a:gd name="connsiteX13" fmla="*/ 1701648 w 8327598"/>
              <a:gd name="connsiteY13" fmla="*/ 2577559 h 4479362"/>
              <a:gd name="connsiteX14" fmla="*/ 685693 w 8327598"/>
              <a:gd name="connsiteY14" fmla="*/ 1052661 h 4479362"/>
              <a:gd name="connsiteX0" fmla="*/ 685693 w 8327598"/>
              <a:gd name="connsiteY0" fmla="*/ 1052661 h 4479362"/>
              <a:gd name="connsiteX1" fmla="*/ 918737 w 8327598"/>
              <a:gd name="connsiteY1" fmla="*/ 789936 h 4479362"/>
              <a:gd name="connsiteX2" fmla="*/ 2873078 w 8327598"/>
              <a:gd name="connsiteY2" fmla="*/ 1271169 h 4479362"/>
              <a:gd name="connsiteX3" fmla="*/ 4504081 w 8327598"/>
              <a:gd name="connsiteY3" fmla="*/ 15657 h 4479362"/>
              <a:gd name="connsiteX4" fmla="*/ 5105069 w 8327598"/>
              <a:gd name="connsiteY4" fmla="*/ 239466 h 4479362"/>
              <a:gd name="connsiteX5" fmla="*/ 5101698 w 8327598"/>
              <a:gd name="connsiteY5" fmla="*/ 1523168 h 4479362"/>
              <a:gd name="connsiteX6" fmla="*/ 6985205 w 8327598"/>
              <a:gd name="connsiteY6" fmla="*/ 1272239 h 4479362"/>
              <a:gd name="connsiteX7" fmla="*/ 7357154 w 8327598"/>
              <a:gd name="connsiteY7" fmla="*/ 1401164 h 4479362"/>
              <a:gd name="connsiteX8" fmla="*/ 5799132 w 8327598"/>
              <a:gd name="connsiteY8" fmla="*/ 2950284 h 4479362"/>
              <a:gd name="connsiteX9" fmla="*/ 8327598 w 8327598"/>
              <a:gd name="connsiteY9" fmla="*/ 4479362 h 4479362"/>
              <a:gd name="connsiteX10" fmla="*/ 70196 w 8327598"/>
              <a:gd name="connsiteY10" fmla="*/ 4475603 h 4479362"/>
              <a:gd name="connsiteX11" fmla="*/ 0 w 8327598"/>
              <a:gd name="connsiteY11" fmla="*/ 3283678 h 4479362"/>
              <a:gd name="connsiteX12" fmla="*/ 1654024 w 8327598"/>
              <a:gd name="connsiteY12" fmla="*/ 2691250 h 4479362"/>
              <a:gd name="connsiteX13" fmla="*/ 1701648 w 8327598"/>
              <a:gd name="connsiteY13" fmla="*/ 2577559 h 4479362"/>
              <a:gd name="connsiteX14" fmla="*/ 685693 w 8327598"/>
              <a:gd name="connsiteY14" fmla="*/ 1052661 h 4479362"/>
              <a:gd name="connsiteX0" fmla="*/ 685693 w 8327598"/>
              <a:gd name="connsiteY0" fmla="*/ 1052661 h 4479362"/>
              <a:gd name="connsiteX1" fmla="*/ 918737 w 8327598"/>
              <a:gd name="connsiteY1" fmla="*/ 789936 h 4479362"/>
              <a:gd name="connsiteX2" fmla="*/ 2873078 w 8327598"/>
              <a:gd name="connsiteY2" fmla="*/ 1271169 h 4479362"/>
              <a:gd name="connsiteX3" fmla="*/ 4504081 w 8327598"/>
              <a:gd name="connsiteY3" fmla="*/ 15657 h 4479362"/>
              <a:gd name="connsiteX4" fmla="*/ 5105069 w 8327598"/>
              <a:gd name="connsiteY4" fmla="*/ 239466 h 4479362"/>
              <a:gd name="connsiteX5" fmla="*/ 5101698 w 8327598"/>
              <a:gd name="connsiteY5" fmla="*/ 1523168 h 4479362"/>
              <a:gd name="connsiteX6" fmla="*/ 6985205 w 8327598"/>
              <a:gd name="connsiteY6" fmla="*/ 1272239 h 4479362"/>
              <a:gd name="connsiteX7" fmla="*/ 7357154 w 8327598"/>
              <a:gd name="connsiteY7" fmla="*/ 1401164 h 4479362"/>
              <a:gd name="connsiteX8" fmla="*/ 5799132 w 8327598"/>
              <a:gd name="connsiteY8" fmla="*/ 2950284 h 4479362"/>
              <a:gd name="connsiteX9" fmla="*/ 8327598 w 8327598"/>
              <a:gd name="connsiteY9" fmla="*/ 4479362 h 4479362"/>
              <a:gd name="connsiteX10" fmla="*/ 70196 w 8327598"/>
              <a:gd name="connsiteY10" fmla="*/ 4475603 h 4479362"/>
              <a:gd name="connsiteX11" fmla="*/ 0 w 8327598"/>
              <a:gd name="connsiteY11" fmla="*/ 3283678 h 4479362"/>
              <a:gd name="connsiteX12" fmla="*/ 1654024 w 8327598"/>
              <a:gd name="connsiteY12" fmla="*/ 2691250 h 4479362"/>
              <a:gd name="connsiteX13" fmla="*/ 1701648 w 8327598"/>
              <a:gd name="connsiteY13" fmla="*/ 2577559 h 4479362"/>
              <a:gd name="connsiteX14" fmla="*/ 685693 w 8327598"/>
              <a:gd name="connsiteY14" fmla="*/ 1052661 h 4479362"/>
              <a:gd name="connsiteX0" fmla="*/ 685693 w 8327598"/>
              <a:gd name="connsiteY0" fmla="*/ 1052661 h 4479362"/>
              <a:gd name="connsiteX1" fmla="*/ 918737 w 8327598"/>
              <a:gd name="connsiteY1" fmla="*/ 789936 h 4479362"/>
              <a:gd name="connsiteX2" fmla="*/ 2873078 w 8327598"/>
              <a:gd name="connsiteY2" fmla="*/ 1271169 h 4479362"/>
              <a:gd name="connsiteX3" fmla="*/ 4504081 w 8327598"/>
              <a:gd name="connsiteY3" fmla="*/ 15657 h 4479362"/>
              <a:gd name="connsiteX4" fmla="*/ 5105069 w 8327598"/>
              <a:gd name="connsiteY4" fmla="*/ 239466 h 4479362"/>
              <a:gd name="connsiteX5" fmla="*/ 5101698 w 8327598"/>
              <a:gd name="connsiteY5" fmla="*/ 1523168 h 4479362"/>
              <a:gd name="connsiteX6" fmla="*/ 6985205 w 8327598"/>
              <a:gd name="connsiteY6" fmla="*/ 1258909 h 4479362"/>
              <a:gd name="connsiteX7" fmla="*/ 7357154 w 8327598"/>
              <a:gd name="connsiteY7" fmla="*/ 1401164 h 4479362"/>
              <a:gd name="connsiteX8" fmla="*/ 5799132 w 8327598"/>
              <a:gd name="connsiteY8" fmla="*/ 2950284 h 4479362"/>
              <a:gd name="connsiteX9" fmla="*/ 8327598 w 8327598"/>
              <a:gd name="connsiteY9" fmla="*/ 4479362 h 4479362"/>
              <a:gd name="connsiteX10" fmla="*/ 70196 w 8327598"/>
              <a:gd name="connsiteY10" fmla="*/ 4475603 h 4479362"/>
              <a:gd name="connsiteX11" fmla="*/ 0 w 8327598"/>
              <a:gd name="connsiteY11" fmla="*/ 3283678 h 4479362"/>
              <a:gd name="connsiteX12" fmla="*/ 1654024 w 8327598"/>
              <a:gd name="connsiteY12" fmla="*/ 2691250 h 4479362"/>
              <a:gd name="connsiteX13" fmla="*/ 1701648 w 8327598"/>
              <a:gd name="connsiteY13" fmla="*/ 2577559 h 4479362"/>
              <a:gd name="connsiteX14" fmla="*/ 685693 w 8327598"/>
              <a:gd name="connsiteY14" fmla="*/ 1052661 h 4479362"/>
              <a:gd name="connsiteX0" fmla="*/ 685693 w 8327598"/>
              <a:gd name="connsiteY0" fmla="*/ 1052661 h 4479362"/>
              <a:gd name="connsiteX1" fmla="*/ 918737 w 8327598"/>
              <a:gd name="connsiteY1" fmla="*/ 789936 h 4479362"/>
              <a:gd name="connsiteX2" fmla="*/ 2873078 w 8327598"/>
              <a:gd name="connsiteY2" fmla="*/ 1271169 h 4479362"/>
              <a:gd name="connsiteX3" fmla="*/ 4504081 w 8327598"/>
              <a:gd name="connsiteY3" fmla="*/ 15657 h 4479362"/>
              <a:gd name="connsiteX4" fmla="*/ 5105069 w 8327598"/>
              <a:gd name="connsiteY4" fmla="*/ 239466 h 4479362"/>
              <a:gd name="connsiteX5" fmla="*/ 5101698 w 8327598"/>
              <a:gd name="connsiteY5" fmla="*/ 1523168 h 4479362"/>
              <a:gd name="connsiteX6" fmla="*/ 6985205 w 8327598"/>
              <a:gd name="connsiteY6" fmla="*/ 1258909 h 4479362"/>
              <a:gd name="connsiteX7" fmla="*/ 7357154 w 8327598"/>
              <a:gd name="connsiteY7" fmla="*/ 1401164 h 4479362"/>
              <a:gd name="connsiteX8" fmla="*/ 5799132 w 8327598"/>
              <a:gd name="connsiteY8" fmla="*/ 2950284 h 4479362"/>
              <a:gd name="connsiteX9" fmla="*/ 8327598 w 8327598"/>
              <a:gd name="connsiteY9" fmla="*/ 4479362 h 4479362"/>
              <a:gd name="connsiteX10" fmla="*/ 70196 w 8327598"/>
              <a:gd name="connsiteY10" fmla="*/ 4475603 h 4479362"/>
              <a:gd name="connsiteX11" fmla="*/ 0 w 8327598"/>
              <a:gd name="connsiteY11" fmla="*/ 3283678 h 4479362"/>
              <a:gd name="connsiteX12" fmla="*/ 1654024 w 8327598"/>
              <a:gd name="connsiteY12" fmla="*/ 2691250 h 4479362"/>
              <a:gd name="connsiteX13" fmla="*/ 1701648 w 8327598"/>
              <a:gd name="connsiteY13" fmla="*/ 2577559 h 4479362"/>
              <a:gd name="connsiteX14" fmla="*/ 685693 w 8327598"/>
              <a:gd name="connsiteY14" fmla="*/ 1052661 h 4479362"/>
              <a:gd name="connsiteX0" fmla="*/ 685693 w 8327598"/>
              <a:gd name="connsiteY0" fmla="*/ 1052661 h 4479362"/>
              <a:gd name="connsiteX1" fmla="*/ 918737 w 8327598"/>
              <a:gd name="connsiteY1" fmla="*/ 789936 h 4479362"/>
              <a:gd name="connsiteX2" fmla="*/ 2873078 w 8327598"/>
              <a:gd name="connsiteY2" fmla="*/ 1271169 h 4479362"/>
              <a:gd name="connsiteX3" fmla="*/ 4504081 w 8327598"/>
              <a:gd name="connsiteY3" fmla="*/ 15657 h 4479362"/>
              <a:gd name="connsiteX4" fmla="*/ 5105069 w 8327598"/>
              <a:gd name="connsiteY4" fmla="*/ 239466 h 4479362"/>
              <a:gd name="connsiteX5" fmla="*/ 5101698 w 8327598"/>
              <a:gd name="connsiteY5" fmla="*/ 1523168 h 4479362"/>
              <a:gd name="connsiteX6" fmla="*/ 6985205 w 8327598"/>
              <a:gd name="connsiteY6" fmla="*/ 1258909 h 4479362"/>
              <a:gd name="connsiteX7" fmla="*/ 7364263 w 8327598"/>
              <a:gd name="connsiteY7" fmla="*/ 1411828 h 4479362"/>
              <a:gd name="connsiteX8" fmla="*/ 5799132 w 8327598"/>
              <a:gd name="connsiteY8" fmla="*/ 2950284 h 4479362"/>
              <a:gd name="connsiteX9" fmla="*/ 8327598 w 8327598"/>
              <a:gd name="connsiteY9" fmla="*/ 4479362 h 4479362"/>
              <a:gd name="connsiteX10" fmla="*/ 70196 w 8327598"/>
              <a:gd name="connsiteY10" fmla="*/ 4475603 h 4479362"/>
              <a:gd name="connsiteX11" fmla="*/ 0 w 8327598"/>
              <a:gd name="connsiteY11" fmla="*/ 3283678 h 4479362"/>
              <a:gd name="connsiteX12" fmla="*/ 1654024 w 8327598"/>
              <a:gd name="connsiteY12" fmla="*/ 2691250 h 4479362"/>
              <a:gd name="connsiteX13" fmla="*/ 1701648 w 8327598"/>
              <a:gd name="connsiteY13" fmla="*/ 2577559 h 4479362"/>
              <a:gd name="connsiteX14" fmla="*/ 685693 w 8327598"/>
              <a:gd name="connsiteY14" fmla="*/ 1052661 h 4479362"/>
              <a:gd name="connsiteX0" fmla="*/ 685693 w 8327598"/>
              <a:gd name="connsiteY0" fmla="*/ 1052661 h 4479362"/>
              <a:gd name="connsiteX1" fmla="*/ 918737 w 8327598"/>
              <a:gd name="connsiteY1" fmla="*/ 789936 h 4479362"/>
              <a:gd name="connsiteX2" fmla="*/ 2873078 w 8327598"/>
              <a:gd name="connsiteY2" fmla="*/ 1271169 h 4479362"/>
              <a:gd name="connsiteX3" fmla="*/ 4504081 w 8327598"/>
              <a:gd name="connsiteY3" fmla="*/ 15657 h 4479362"/>
              <a:gd name="connsiteX4" fmla="*/ 5105069 w 8327598"/>
              <a:gd name="connsiteY4" fmla="*/ 239466 h 4479362"/>
              <a:gd name="connsiteX5" fmla="*/ 5101698 w 8327598"/>
              <a:gd name="connsiteY5" fmla="*/ 1523168 h 4479362"/>
              <a:gd name="connsiteX6" fmla="*/ 6985205 w 8327598"/>
              <a:gd name="connsiteY6" fmla="*/ 1258909 h 4479362"/>
              <a:gd name="connsiteX7" fmla="*/ 7364263 w 8327598"/>
              <a:gd name="connsiteY7" fmla="*/ 1411828 h 4479362"/>
              <a:gd name="connsiteX8" fmla="*/ 5799132 w 8327598"/>
              <a:gd name="connsiteY8" fmla="*/ 2950284 h 4479362"/>
              <a:gd name="connsiteX9" fmla="*/ 8327598 w 8327598"/>
              <a:gd name="connsiteY9" fmla="*/ 4479362 h 4479362"/>
              <a:gd name="connsiteX10" fmla="*/ 70196 w 8327598"/>
              <a:gd name="connsiteY10" fmla="*/ 4475603 h 4479362"/>
              <a:gd name="connsiteX11" fmla="*/ 0 w 8327598"/>
              <a:gd name="connsiteY11" fmla="*/ 3283678 h 4479362"/>
              <a:gd name="connsiteX12" fmla="*/ 1654024 w 8327598"/>
              <a:gd name="connsiteY12" fmla="*/ 2691250 h 4479362"/>
              <a:gd name="connsiteX13" fmla="*/ 1701648 w 8327598"/>
              <a:gd name="connsiteY13" fmla="*/ 2577559 h 4479362"/>
              <a:gd name="connsiteX14" fmla="*/ 685693 w 8327598"/>
              <a:gd name="connsiteY14" fmla="*/ 1052661 h 4479362"/>
              <a:gd name="connsiteX0" fmla="*/ 685693 w 8327598"/>
              <a:gd name="connsiteY0" fmla="*/ 1052661 h 4479362"/>
              <a:gd name="connsiteX1" fmla="*/ 918737 w 8327598"/>
              <a:gd name="connsiteY1" fmla="*/ 789936 h 4479362"/>
              <a:gd name="connsiteX2" fmla="*/ 2873078 w 8327598"/>
              <a:gd name="connsiteY2" fmla="*/ 1271169 h 4479362"/>
              <a:gd name="connsiteX3" fmla="*/ 4504081 w 8327598"/>
              <a:gd name="connsiteY3" fmla="*/ 15657 h 4479362"/>
              <a:gd name="connsiteX4" fmla="*/ 5105069 w 8327598"/>
              <a:gd name="connsiteY4" fmla="*/ 239466 h 4479362"/>
              <a:gd name="connsiteX5" fmla="*/ 5101698 w 8327598"/>
              <a:gd name="connsiteY5" fmla="*/ 1523168 h 4479362"/>
              <a:gd name="connsiteX6" fmla="*/ 6985205 w 8327598"/>
              <a:gd name="connsiteY6" fmla="*/ 1258909 h 4479362"/>
              <a:gd name="connsiteX7" fmla="*/ 7364263 w 8327598"/>
              <a:gd name="connsiteY7" fmla="*/ 1411828 h 4479362"/>
              <a:gd name="connsiteX8" fmla="*/ 5799132 w 8327598"/>
              <a:gd name="connsiteY8" fmla="*/ 2950284 h 4479362"/>
              <a:gd name="connsiteX9" fmla="*/ 8327598 w 8327598"/>
              <a:gd name="connsiteY9" fmla="*/ 4479362 h 4479362"/>
              <a:gd name="connsiteX10" fmla="*/ 70196 w 8327598"/>
              <a:gd name="connsiteY10" fmla="*/ 4475603 h 4479362"/>
              <a:gd name="connsiteX11" fmla="*/ 0 w 8327598"/>
              <a:gd name="connsiteY11" fmla="*/ 3283678 h 4479362"/>
              <a:gd name="connsiteX12" fmla="*/ 1654024 w 8327598"/>
              <a:gd name="connsiteY12" fmla="*/ 2691250 h 4479362"/>
              <a:gd name="connsiteX13" fmla="*/ 1701648 w 8327598"/>
              <a:gd name="connsiteY13" fmla="*/ 2577559 h 4479362"/>
              <a:gd name="connsiteX14" fmla="*/ 685693 w 8327598"/>
              <a:gd name="connsiteY14" fmla="*/ 1052661 h 4479362"/>
              <a:gd name="connsiteX0" fmla="*/ 685693 w 8327598"/>
              <a:gd name="connsiteY0" fmla="*/ 1052661 h 4479362"/>
              <a:gd name="connsiteX1" fmla="*/ 918737 w 8327598"/>
              <a:gd name="connsiteY1" fmla="*/ 789936 h 4479362"/>
              <a:gd name="connsiteX2" fmla="*/ 2873078 w 8327598"/>
              <a:gd name="connsiteY2" fmla="*/ 1271169 h 4479362"/>
              <a:gd name="connsiteX3" fmla="*/ 4504081 w 8327598"/>
              <a:gd name="connsiteY3" fmla="*/ 15657 h 4479362"/>
              <a:gd name="connsiteX4" fmla="*/ 5105069 w 8327598"/>
              <a:gd name="connsiteY4" fmla="*/ 239466 h 4479362"/>
              <a:gd name="connsiteX5" fmla="*/ 5101698 w 8327598"/>
              <a:gd name="connsiteY5" fmla="*/ 1523168 h 4479362"/>
              <a:gd name="connsiteX6" fmla="*/ 6985205 w 8327598"/>
              <a:gd name="connsiteY6" fmla="*/ 1258909 h 4479362"/>
              <a:gd name="connsiteX7" fmla="*/ 7364263 w 8327598"/>
              <a:gd name="connsiteY7" fmla="*/ 1411828 h 4479362"/>
              <a:gd name="connsiteX8" fmla="*/ 5799132 w 8327598"/>
              <a:gd name="connsiteY8" fmla="*/ 2950284 h 4479362"/>
              <a:gd name="connsiteX9" fmla="*/ 8327598 w 8327598"/>
              <a:gd name="connsiteY9" fmla="*/ 4479362 h 4479362"/>
              <a:gd name="connsiteX10" fmla="*/ 70196 w 8327598"/>
              <a:gd name="connsiteY10" fmla="*/ 4475603 h 4479362"/>
              <a:gd name="connsiteX11" fmla="*/ 0 w 8327598"/>
              <a:gd name="connsiteY11" fmla="*/ 3283678 h 4479362"/>
              <a:gd name="connsiteX12" fmla="*/ 1654024 w 8327598"/>
              <a:gd name="connsiteY12" fmla="*/ 2691250 h 4479362"/>
              <a:gd name="connsiteX13" fmla="*/ 1701648 w 8327598"/>
              <a:gd name="connsiteY13" fmla="*/ 2577559 h 4479362"/>
              <a:gd name="connsiteX14" fmla="*/ 685693 w 8327598"/>
              <a:gd name="connsiteY14" fmla="*/ 1052661 h 4479362"/>
              <a:gd name="connsiteX0" fmla="*/ 685693 w 8327598"/>
              <a:gd name="connsiteY0" fmla="*/ 1052661 h 4479362"/>
              <a:gd name="connsiteX1" fmla="*/ 918737 w 8327598"/>
              <a:gd name="connsiteY1" fmla="*/ 789936 h 4479362"/>
              <a:gd name="connsiteX2" fmla="*/ 2873078 w 8327598"/>
              <a:gd name="connsiteY2" fmla="*/ 1271169 h 4479362"/>
              <a:gd name="connsiteX3" fmla="*/ 4504081 w 8327598"/>
              <a:gd name="connsiteY3" fmla="*/ 15657 h 4479362"/>
              <a:gd name="connsiteX4" fmla="*/ 5105069 w 8327598"/>
              <a:gd name="connsiteY4" fmla="*/ 239466 h 4479362"/>
              <a:gd name="connsiteX5" fmla="*/ 5101698 w 8327598"/>
              <a:gd name="connsiteY5" fmla="*/ 1523168 h 4479362"/>
              <a:gd name="connsiteX6" fmla="*/ 6985205 w 8327598"/>
              <a:gd name="connsiteY6" fmla="*/ 1258909 h 4479362"/>
              <a:gd name="connsiteX7" fmla="*/ 7410473 w 8327598"/>
              <a:gd name="connsiteY7" fmla="*/ 1483807 h 4479362"/>
              <a:gd name="connsiteX8" fmla="*/ 5799132 w 8327598"/>
              <a:gd name="connsiteY8" fmla="*/ 2950284 h 4479362"/>
              <a:gd name="connsiteX9" fmla="*/ 8327598 w 8327598"/>
              <a:gd name="connsiteY9" fmla="*/ 4479362 h 4479362"/>
              <a:gd name="connsiteX10" fmla="*/ 70196 w 8327598"/>
              <a:gd name="connsiteY10" fmla="*/ 4475603 h 4479362"/>
              <a:gd name="connsiteX11" fmla="*/ 0 w 8327598"/>
              <a:gd name="connsiteY11" fmla="*/ 3283678 h 4479362"/>
              <a:gd name="connsiteX12" fmla="*/ 1654024 w 8327598"/>
              <a:gd name="connsiteY12" fmla="*/ 2691250 h 4479362"/>
              <a:gd name="connsiteX13" fmla="*/ 1701648 w 8327598"/>
              <a:gd name="connsiteY13" fmla="*/ 2577559 h 4479362"/>
              <a:gd name="connsiteX14" fmla="*/ 685693 w 8327598"/>
              <a:gd name="connsiteY14" fmla="*/ 1052661 h 4479362"/>
              <a:gd name="connsiteX0" fmla="*/ 685693 w 8327598"/>
              <a:gd name="connsiteY0" fmla="*/ 1052661 h 4479362"/>
              <a:gd name="connsiteX1" fmla="*/ 918737 w 8327598"/>
              <a:gd name="connsiteY1" fmla="*/ 789936 h 4479362"/>
              <a:gd name="connsiteX2" fmla="*/ 2873078 w 8327598"/>
              <a:gd name="connsiteY2" fmla="*/ 1271169 h 4479362"/>
              <a:gd name="connsiteX3" fmla="*/ 4504081 w 8327598"/>
              <a:gd name="connsiteY3" fmla="*/ 15657 h 4479362"/>
              <a:gd name="connsiteX4" fmla="*/ 5105069 w 8327598"/>
              <a:gd name="connsiteY4" fmla="*/ 239466 h 4479362"/>
              <a:gd name="connsiteX5" fmla="*/ 5101698 w 8327598"/>
              <a:gd name="connsiteY5" fmla="*/ 1523168 h 4479362"/>
              <a:gd name="connsiteX6" fmla="*/ 6985205 w 8327598"/>
              <a:gd name="connsiteY6" fmla="*/ 1258909 h 4479362"/>
              <a:gd name="connsiteX7" fmla="*/ 7410473 w 8327598"/>
              <a:gd name="connsiteY7" fmla="*/ 1483807 h 4479362"/>
              <a:gd name="connsiteX8" fmla="*/ 5799132 w 8327598"/>
              <a:gd name="connsiteY8" fmla="*/ 2950284 h 4479362"/>
              <a:gd name="connsiteX9" fmla="*/ 8327598 w 8327598"/>
              <a:gd name="connsiteY9" fmla="*/ 4479362 h 4479362"/>
              <a:gd name="connsiteX10" fmla="*/ 70196 w 8327598"/>
              <a:gd name="connsiteY10" fmla="*/ 4475603 h 4479362"/>
              <a:gd name="connsiteX11" fmla="*/ 0 w 8327598"/>
              <a:gd name="connsiteY11" fmla="*/ 3283678 h 4479362"/>
              <a:gd name="connsiteX12" fmla="*/ 1654024 w 8327598"/>
              <a:gd name="connsiteY12" fmla="*/ 2691250 h 4479362"/>
              <a:gd name="connsiteX13" fmla="*/ 1701648 w 8327598"/>
              <a:gd name="connsiteY13" fmla="*/ 2577559 h 4479362"/>
              <a:gd name="connsiteX14" fmla="*/ 685693 w 8327598"/>
              <a:gd name="connsiteY14" fmla="*/ 1052661 h 4479362"/>
              <a:gd name="connsiteX0" fmla="*/ 685693 w 8327598"/>
              <a:gd name="connsiteY0" fmla="*/ 1052661 h 4479362"/>
              <a:gd name="connsiteX1" fmla="*/ 918737 w 8327598"/>
              <a:gd name="connsiteY1" fmla="*/ 789936 h 4479362"/>
              <a:gd name="connsiteX2" fmla="*/ 2873078 w 8327598"/>
              <a:gd name="connsiteY2" fmla="*/ 1271169 h 4479362"/>
              <a:gd name="connsiteX3" fmla="*/ 4504081 w 8327598"/>
              <a:gd name="connsiteY3" fmla="*/ 15657 h 4479362"/>
              <a:gd name="connsiteX4" fmla="*/ 5105069 w 8327598"/>
              <a:gd name="connsiteY4" fmla="*/ 239466 h 4479362"/>
              <a:gd name="connsiteX5" fmla="*/ 5101698 w 8327598"/>
              <a:gd name="connsiteY5" fmla="*/ 1523168 h 4479362"/>
              <a:gd name="connsiteX6" fmla="*/ 6985205 w 8327598"/>
              <a:gd name="connsiteY6" fmla="*/ 1258909 h 4479362"/>
              <a:gd name="connsiteX7" fmla="*/ 7410473 w 8327598"/>
              <a:gd name="connsiteY7" fmla="*/ 1483807 h 4479362"/>
              <a:gd name="connsiteX8" fmla="*/ 5799132 w 8327598"/>
              <a:gd name="connsiteY8" fmla="*/ 2950284 h 4479362"/>
              <a:gd name="connsiteX9" fmla="*/ 8327598 w 8327598"/>
              <a:gd name="connsiteY9" fmla="*/ 4479362 h 4479362"/>
              <a:gd name="connsiteX10" fmla="*/ 70196 w 8327598"/>
              <a:gd name="connsiteY10" fmla="*/ 4475603 h 4479362"/>
              <a:gd name="connsiteX11" fmla="*/ 0 w 8327598"/>
              <a:gd name="connsiteY11" fmla="*/ 3283678 h 4479362"/>
              <a:gd name="connsiteX12" fmla="*/ 1654024 w 8327598"/>
              <a:gd name="connsiteY12" fmla="*/ 2691250 h 4479362"/>
              <a:gd name="connsiteX13" fmla="*/ 1701648 w 8327598"/>
              <a:gd name="connsiteY13" fmla="*/ 2577559 h 4479362"/>
              <a:gd name="connsiteX14" fmla="*/ 685693 w 8327598"/>
              <a:gd name="connsiteY14" fmla="*/ 1052661 h 4479362"/>
              <a:gd name="connsiteX0" fmla="*/ 685693 w 8327598"/>
              <a:gd name="connsiteY0" fmla="*/ 1052661 h 4479362"/>
              <a:gd name="connsiteX1" fmla="*/ 918737 w 8327598"/>
              <a:gd name="connsiteY1" fmla="*/ 789936 h 4479362"/>
              <a:gd name="connsiteX2" fmla="*/ 2873078 w 8327598"/>
              <a:gd name="connsiteY2" fmla="*/ 1271169 h 4479362"/>
              <a:gd name="connsiteX3" fmla="*/ 4504081 w 8327598"/>
              <a:gd name="connsiteY3" fmla="*/ 15657 h 4479362"/>
              <a:gd name="connsiteX4" fmla="*/ 5105069 w 8327598"/>
              <a:gd name="connsiteY4" fmla="*/ 239466 h 4479362"/>
              <a:gd name="connsiteX5" fmla="*/ 5101698 w 8327598"/>
              <a:gd name="connsiteY5" fmla="*/ 1523168 h 4479362"/>
              <a:gd name="connsiteX6" fmla="*/ 6985205 w 8327598"/>
              <a:gd name="connsiteY6" fmla="*/ 1258909 h 4479362"/>
              <a:gd name="connsiteX7" fmla="*/ 7410473 w 8327598"/>
              <a:gd name="connsiteY7" fmla="*/ 1483807 h 4479362"/>
              <a:gd name="connsiteX8" fmla="*/ 5799132 w 8327598"/>
              <a:gd name="connsiteY8" fmla="*/ 2950284 h 4479362"/>
              <a:gd name="connsiteX9" fmla="*/ 8327598 w 8327598"/>
              <a:gd name="connsiteY9" fmla="*/ 4479362 h 4479362"/>
              <a:gd name="connsiteX10" fmla="*/ 70196 w 8327598"/>
              <a:gd name="connsiteY10" fmla="*/ 4475603 h 4479362"/>
              <a:gd name="connsiteX11" fmla="*/ 0 w 8327598"/>
              <a:gd name="connsiteY11" fmla="*/ 3283678 h 4479362"/>
              <a:gd name="connsiteX12" fmla="*/ 1654024 w 8327598"/>
              <a:gd name="connsiteY12" fmla="*/ 2691250 h 4479362"/>
              <a:gd name="connsiteX13" fmla="*/ 1701648 w 8327598"/>
              <a:gd name="connsiteY13" fmla="*/ 2577559 h 4479362"/>
              <a:gd name="connsiteX14" fmla="*/ 685693 w 8327598"/>
              <a:gd name="connsiteY14" fmla="*/ 1052661 h 4479362"/>
              <a:gd name="connsiteX0" fmla="*/ 685693 w 8327598"/>
              <a:gd name="connsiteY0" fmla="*/ 1052661 h 4479362"/>
              <a:gd name="connsiteX1" fmla="*/ 918737 w 8327598"/>
              <a:gd name="connsiteY1" fmla="*/ 789936 h 4479362"/>
              <a:gd name="connsiteX2" fmla="*/ 2873078 w 8327598"/>
              <a:gd name="connsiteY2" fmla="*/ 1271169 h 4479362"/>
              <a:gd name="connsiteX3" fmla="*/ 4504081 w 8327598"/>
              <a:gd name="connsiteY3" fmla="*/ 15657 h 4479362"/>
              <a:gd name="connsiteX4" fmla="*/ 5105069 w 8327598"/>
              <a:gd name="connsiteY4" fmla="*/ 239466 h 4479362"/>
              <a:gd name="connsiteX5" fmla="*/ 5101698 w 8327598"/>
              <a:gd name="connsiteY5" fmla="*/ 1523168 h 4479362"/>
              <a:gd name="connsiteX6" fmla="*/ 6985205 w 8327598"/>
              <a:gd name="connsiteY6" fmla="*/ 1258909 h 4479362"/>
              <a:gd name="connsiteX7" fmla="*/ 7410473 w 8327598"/>
              <a:gd name="connsiteY7" fmla="*/ 1483807 h 4479362"/>
              <a:gd name="connsiteX8" fmla="*/ 5799132 w 8327598"/>
              <a:gd name="connsiteY8" fmla="*/ 2950284 h 4479362"/>
              <a:gd name="connsiteX9" fmla="*/ 8327598 w 8327598"/>
              <a:gd name="connsiteY9" fmla="*/ 4479362 h 4479362"/>
              <a:gd name="connsiteX10" fmla="*/ 70196 w 8327598"/>
              <a:gd name="connsiteY10" fmla="*/ 4475603 h 4479362"/>
              <a:gd name="connsiteX11" fmla="*/ 0 w 8327598"/>
              <a:gd name="connsiteY11" fmla="*/ 3283678 h 4479362"/>
              <a:gd name="connsiteX12" fmla="*/ 1654024 w 8327598"/>
              <a:gd name="connsiteY12" fmla="*/ 2691250 h 4479362"/>
              <a:gd name="connsiteX13" fmla="*/ 1701648 w 8327598"/>
              <a:gd name="connsiteY13" fmla="*/ 2577559 h 4479362"/>
              <a:gd name="connsiteX14" fmla="*/ 685693 w 8327598"/>
              <a:gd name="connsiteY14" fmla="*/ 1052661 h 4479362"/>
              <a:gd name="connsiteX0" fmla="*/ 685693 w 8327598"/>
              <a:gd name="connsiteY0" fmla="*/ 1052661 h 4479362"/>
              <a:gd name="connsiteX1" fmla="*/ 918737 w 8327598"/>
              <a:gd name="connsiteY1" fmla="*/ 789936 h 4479362"/>
              <a:gd name="connsiteX2" fmla="*/ 2873078 w 8327598"/>
              <a:gd name="connsiteY2" fmla="*/ 1271169 h 4479362"/>
              <a:gd name="connsiteX3" fmla="*/ 4504081 w 8327598"/>
              <a:gd name="connsiteY3" fmla="*/ 15657 h 4479362"/>
              <a:gd name="connsiteX4" fmla="*/ 5105069 w 8327598"/>
              <a:gd name="connsiteY4" fmla="*/ 239466 h 4479362"/>
              <a:gd name="connsiteX5" fmla="*/ 5101698 w 8327598"/>
              <a:gd name="connsiteY5" fmla="*/ 1523168 h 4479362"/>
              <a:gd name="connsiteX6" fmla="*/ 6985205 w 8327598"/>
              <a:gd name="connsiteY6" fmla="*/ 1258909 h 4479362"/>
              <a:gd name="connsiteX7" fmla="*/ 7410473 w 8327598"/>
              <a:gd name="connsiteY7" fmla="*/ 1483807 h 4479362"/>
              <a:gd name="connsiteX8" fmla="*/ 5799132 w 8327598"/>
              <a:gd name="connsiteY8" fmla="*/ 2950284 h 4479362"/>
              <a:gd name="connsiteX9" fmla="*/ 8327598 w 8327598"/>
              <a:gd name="connsiteY9" fmla="*/ 4479362 h 4479362"/>
              <a:gd name="connsiteX10" fmla="*/ 70196 w 8327598"/>
              <a:gd name="connsiteY10" fmla="*/ 4475603 h 4479362"/>
              <a:gd name="connsiteX11" fmla="*/ 0 w 8327598"/>
              <a:gd name="connsiteY11" fmla="*/ 3283678 h 4479362"/>
              <a:gd name="connsiteX12" fmla="*/ 1654024 w 8327598"/>
              <a:gd name="connsiteY12" fmla="*/ 2691250 h 4479362"/>
              <a:gd name="connsiteX13" fmla="*/ 1701648 w 8327598"/>
              <a:gd name="connsiteY13" fmla="*/ 2577559 h 4479362"/>
              <a:gd name="connsiteX14" fmla="*/ 685693 w 8327598"/>
              <a:gd name="connsiteY14" fmla="*/ 1052661 h 4479362"/>
              <a:gd name="connsiteX0" fmla="*/ 685693 w 8327598"/>
              <a:gd name="connsiteY0" fmla="*/ 1058199 h 4484900"/>
              <a:gd name="connsiteX1" fmla="*/ 918737 w 8327598"/>
              <a:gd name="connsiteY1" fmla="*/ 795474 h 4484900"/>
              <a:gd name="connsiteX2" fmla="*/ 2873078 w 8327598"/>
              <a:gd name="connsiteY2" fmla="*/ 1276707 h 4484900"/>
              <a:gd name="connsiteX3" fmla="*/ 4504081 w 8327598"/>
              <a:gd name="connsiteY3" fmla="*/ 21195 h 4484900"/>
              <a:gd name="connsiteX4" fmla="*/ 5105069 w 8327598"/>
              <a:gd name="connsiteY4" fmla="*/ 245004 h 4484900"/>
              <a:gd name="connsiteX5" fmla="*/ 5123025 w 8327598"/>
              <a:gd name="connsiteY5" fmla="*/ 1520709 h 4484900"/>
              <a:gd name="connsiteX6" fmla="*/ 6985205 w 8327598"/>
              <a:gd name="connsiteY6" fmla="*/ 1264447 h 4484900"/>
              <a:gd name="connsiteX7" fmla="*/ 7410473 w 8327598"/>
              <a:gd name="connsiteY7" fmla="*/ 1489345 h 4484900"/>
              <a:gd name="connsiteX8" fmla="*/ 5799132 w 8327598"/>
              <a:gd name="connsiteY8" fmla="*/ 2955822 h 4484900"/>
              <a:gd name="connsiteX9" fmla="*/ 8327598 w 8327598"/>
              <a:gd name="connsiteY9" fmla="*/ 4484900 h 4484900"/>
              <a:gd name="connsiteX10" fmla="*/ 70196 w 8327598"/>
              <a:gd name="connsiteY10" fmla="*/ 4481141 h 4484900"/>
              <a:gd name="connsiteX11" fmla="*/ 0 w 8327598"/>
              <a:gd name="connsiteY11" fmla="*/ 3289216 h 4484900"/>
              <a:gd name="connsiteX12" fmla="*/ 1654024 w 8327598"/>
              <a:gd name="connsiteY12" fmla="*/ 2696788 h 4484900"/>
              <a:gd name="connsiteX13" fmla="*/ 1701648 w 8327598"/>
              <a:gd name="connsiteY13" fmla="*/ 2583097 h 4484900"/>
              <a:gd name="connsiteX14" fmla="*/ 685693 w 8327598"/>
              <a:gd name="connsiteY14" fmla="*/ 1058199 h 4484900"/>
              <a:gd name="connsiteX0" fmla="*/ 685693 w 8327598"/>
              <a:gd name="connsiteY0" fmla="*/ 1052435 h 4479136"/>
              <a:gd name="connsiteX1" fmla="*/ 918737 w 8327598"/>
              <a:gd name="connsiteY1" fmla="*/ 789710 h 4479136"/>
              <a:gd name="connsiteX2" fmla="*/ 2873078 w 8327598"/>
              <a:gd name="connsiteY2" fmla="*/ 1270943 h 4479136"/>
              <a:gd name="connsiteX3" fmla="*/ 4504081 w 8327598"/>
              <a:gd name="connsiteY3" fmla="*/ 15431 h 4479136"/>
              <a:gd name="connsiteX4" fmla="*/ 5105069 w 8327598"/>
              <a:gd name="connsiteY4" fmla="*/ 239240 h 4479136"/>
              <a:gd name="connsiteX5" fmla="*/ 5123025 w 8327598"/>
              <a:gd name="connsiteY5" fmla="*/ 1514945 h 4479136"/>
              <a:gd name="connsiteX6" fmla="*/ 6985205 w 8327598"/>
              <a:gd name="connsiteY6" fmla="*/ 1258683 h 4479136"/>
              <a:gd name="connsiteX7" fmla="*/ 7410473 w 8327598"/>
              <a:gd name="connsiteY7" fmla="*/ 1483581 h 4479136"/>
              <a:gd name="connsiteX8" fmla="*/ 5799132 w 8327598"/>
              <a:gd name="connsiteY8" fmla="*/ 2950058 h 4479136"/>
              <a:gd name="connsiteX9" fmla="*/ 8327598 w 8327598"/>
              <a:gd name="connsiteY9" fmla="*/ 4479136 h 4479136"/>
              <a:gd name="connsiteX10" fmla="*/ 70196 w 8327598"/>
              <a:gd name="connsiteY10" fmla="*/ 4475377 h 4479136"/>
              <a:gd name="connsiteX11" fmla="*/ 0 w 8327598"/>
              <a:gd name="connsiteY11" fmla="*/ 3283452 h 4479136"/>
              <a:gd name="connsiteX12" fmla="*/ 1654024 w 8327598"/>
              <a:gd name="connsiteY12" fmla="*/ 2691024 h 4479136"/>
              <a:gd name="connsiteX13" fmla="*/ 1701648 w 8327598"/>
              <a:gd name="connsiteY13" fmla="*/ 2577333 h 4479136"/>
              <a:gd name="connsiteX14" fmla="*/ 685693 w 8327598"/>
              <a:gd name="connsiteY14" fmla="*/ 1052435 h 4479136"/>
              <a:gd name="connsiteX0" fmla="*/ 685693 w 8327598"/>
              <a:gd name="connsiteY0" fmla="*/ 1072008 h 4498709"/>
              <a:gd name="connsiteX1" fmla="*/ 918737 w 8327598"/>
              <a:gd name="connsiteY1" fmla="*/ 809283 h 4498709"/>
              <a:gd name="connsiteX2" fmla="*/ 2873078 w 8327598"/>
              <a:gd name="connsiteY2" fmla="*/ 1290516 h 4498709"/>
              <a:gd name="connsiteX3" fmla="*/ 4500526 w 8327598"/>
              <a:gd name="connsiteY3" fmla="*/ 19008 h 4498709"/>
              <a:gd name="connsiteX4" fmla="*/ 5105069 w 8327598"/>
              <a:gd name="connsiteY4" fmla="*/ 258813 h 4498709"/>
              <a:gd name="connsiteX5" fmla="*/ 5123025 w 8327598"/>
              <a:gd name="connsiteY5" fmla="*/ 1534518 h 4498709"/>
              <a:gd name="connsiteX6" fmla="*/ 6985205 w 8327598"/>
              <a:gd name="connsiteY6" fmla="*/ 1278256 h 4498709"/>
              <a:gd name="connsiteX7" fmla="*/ 7410473 w 8327598"/>
              <a:gd name="connsiteY7" fmla="*/ 1503154 h 4498709"/>
              <a:gd name="connsiteX8" fmla="*/ 5799132 w 8327598"/>
              <a:gd name="connsiteY8" fmla="*/ 2969631 h 4498709"/>
              <a:gd name="connsiteX9" fmla="*/ 8327598 w 8327598"/>
              <a:gd name="connsiteY9" fmla="*/ 4498709 h 4498709"/>
              <a:gd name="connsiteX10" fmla="*/ 70196 w 8327598"/>
              <a:gd name="connsiteY10" fmla="*/ 4494950 h 4498709"/>
              <a:gd name="connsiteX11" fmla="*/ 0 w 8327598"/>
              <a:gd name="connsiteY11" fmla="*/ 3303025 h 4498709"/>
              <a:gd name="connsiteX12" fmla="*/ 1654024 w 8327598"/>
              <a:gd name="connsiteY12" fmla="*/ 2710597 h 4498709"/>
              <a:gd name="connsiteX13" fmla="*/ 1701648 w 8327598"/>
              <a:gd name="connsiteY13" fmla="*/ 2596906 h 4498709"/>
              <a:gd name="connsiteX14" fmla="*/ 685693 w 8327598"/>
              <a:gd name="connsiteY14" fmla="*/ 1072008 h 4498709"/>
              <a:gd name="connsiteX0" fmla="*/ 685693 w 8327598"/>
              <a:gd name="connsiteY0" fmla="*/ 1072008 h 4498709"/>
              <a:gd name="connsiteX1" fmla="*/ 918737 w 8327598"/>
              <a:gd name="connsiteY1" fmla="*/ 809283 h 4498709"/>
              <a:gd name="connsiteX2" fmla="*/ 2873078 w 8327598"/>
              <a:gd name="connsiteY2" fmla="*/ 1290516 h 4498709"/>
              <a:gd name="connsiteX3" fmla="*/ 4500526 w 8327598"/>
              <a:gd name="connsiteY3" fmla="*/ 19008 h 4498709"/>
              <a:gd name="connsiteX4" fmla="*/ 5105069 w 8327598"/>
              <a:gd name="connsiteY4" fmla="*/ 258813 h 4498709"/>
              <a:gd name="connsiteX5" fmla="*/ 5123025 w 8327598"/>
              <a:gd name="connsiteY5" fmla="*/ 1534518 h 4498709"/>
              <a:gd name="connsiteX6" fmla="*/ 6985205 w 8327598"/>
              <a:gd name="connsiteY6" fmla="*/ 1278256 h 4498709"/>
              <a:gd name="connsiteX7" fmla="*/ 7410473 w 8327598"/>
              <a:gd name="connsiteY7" fmla="*/ 1503154 h 4498709"/>
              <a:gd name="connsiteX8" fmla="*/ 5799132 w 8327598"/>
              <a:gd name="connsiteY8" fmla="*/ 2969631 h 4498709"/>
              <a:gd name="connsiteX9" fmla="*/ 8327598 w 8327598"/>
              <a:gd name="connsiteY9" fmla="*/ 4498709 h 4498709"/>
              <a:gd name="connsiteX10" fmla="*/ 70196 w 8327598"/>
              <a:gd name="connsiteY10" fmla="*/ 4494950 h 4498709"/>
              <a:gd name="connsiteX11" fmla="*/ 0 w 8327598"/>
              <a:gd name="connsiteY11" fmla="*/ 3303025 h 4498709"/>
              <a:gd name="connsiteX12" fmla="*/ 1654024 w 8327598"/>
              <a:gd name="connsiteY12" fmla="*/ 2710597 h 4498709"/>
              <a:gd name="connsiteX13" fmla="*/ 1701648 w 8327598"/>
              <a:gd name="connsiteY13" fmla="*/ 2596906 h 4498709"/>
              <a:gd name="connsiteX14" fmla="*/ 685693 w 8327598"/>
              <a:gd name="connsiteY14" fmla="*/ 1072008 h 4498709"/>
              <a:gd name="connsiteX0" fmla="*/ 685693 w 8327598"/>
              <a:gd name="connsiteY0" fmla="*/ 1067047 h 4493748"/>
              <a:gd name="connsiteX1" fmla="*/ 918737 w 8327598"/>
              <a:gd name="connsiteY1" fmla="*/ 804322 h 4493748"/>
              <a:gd name="connsiteX2" fmla="*/ 2873078 w 8327598"/>
              <a:gd name="connsiteY2" fmla="*/ 1285555 h 4493748"/>
              <a:gd name="connsiteX3" fmla="*/ 4500526 w 8327598"/>
              <a:gd name="connsiteY3" fmla="*/ 14047 h 4493748"/>
              <a:gd name="connsiteX4" fmla="*/ 5105069 w 8327598"/>
              <a:gd name="connsiteY4" fmla="*/ 253852 h 4493748"/>
              <a:gd name="connsiteX5" fmla="*/ 5123025 w 8327598"/>
              <a:gd name="connsiteY5" fmla="*/ 1529557 h 4493748"/>
              <a:gd name="connsiteX6" fmla="*/ 6985205 w 8327598"/>
              <a:gd name="connsiteY6" fmla="*/ 1273295 h 4493748"/>
              <a:gd name="connsiteX7" fmla="*/ 7410473 w 8327598"/>
              <a:gd name="connsiteY7" fmla="*/ 1498193 h 4493748"/>
              <a:gd name="connsiteX8" fmla="*/ 5799132 w 8327598"/>
              <a:gd name="connsiteY8" fmla="*/ 2964670 h 4493748"/>
              <a:gd name="connsiteX9" fmla="*/ 8327598 w 8327598"/>
              <a:gd name="connsiteY9" fmla="*/ 4493748 h 4493748"/>
              <a:gd name="connsiteX10" fmla="*/ 70196 w 8327598"/>
              <a:gd name="connsiteY10" fmla="*/ 4489989 h 4493748"/>
              <a:gd name="connsiteX11" fmla="*/ 0 w 8327598"/>
              <a:gd name="connsiteY11" fmla="*/ 3298064 h 4493748"/>
              <a:gd name="connsiteX12" fmla="*/ 1654024 w 8327598"/>
              <a:gd name="connsiteY12" fmla="*/ 2705636 h 4493748"/>
              <a:gd name="connsiteX13" fmla="*/ 1701648 w 8327598"/>
              <a:gd name="connsiteY13" fmla="*/ 2591945 h 4493748"/>
              <a:gd name="connsiteX14" fmla="*/ 685693 w 8327598"/>
              <a:gd name="connsiteY14" fmla="*/ 1067047 h 4493748"/>
              <a:gd name="connsiteX0" fmla="*/ 685693 w 8327598"/>
              <a:gd name="connsiteY0" fmla="*/ 1067281 h 4493982"/>
              <a:gd name="connsiteX1" fmla="*/ 918737 w 8327598"/>
              <a:gd name="connsiteY1" fmla="*/ 804556 h 4493982"/>
              <a:gd name="connsiteX2" fmla="*/ 2873078 w 8327598"/>
              <a:gd name="connsiteY2" fmla="*/ 1285789 h 4493982"/>
              <a:gd name="connsiteX3" fmla="*/ 4500526 w 8327598"/>
              <a:gd name="connsiteY3" fmla="*/ 14281 h 4493982"/>
              <a:gd name="connsiteX4" fmla="*/ 5105069 w 8327598"/>
              <a:gd name="connsiteY4" fmla="*/ 254086 h 4493982"/>
              <a:gd name="connsiteX5" fmla="*/ 5123025 w 8327598"/>
              <a:gd name="connsiteY5" fmla="*/ 1529791 h 4493982"/>
              <a:gd name="connsiteX6" fmla="*/ 6985205 w 8327598"/>
              <a:gd name="connsiteY6" fmla="*/ 1273529 h 4493982"/>
              <a:gd name="connsiteX7" fmla="*/ 7410473 w 8327598"/>
              <a:gd name="connsiteY7" fmla="*/ 1498427 h 4493982"/>
              <a:gd name="connsiteX8" fmla="*/ 5799132 w 8327598"/>
              <a:gd name="connsiteY8" fmla="*/ 2964904 h 4493982"/>
              <a:gd name="connsiteX9" fmla="*/ 8327598 w 8327598"/>
              <a:gd name="connsiteY9" fmla="*/ 4493982 h 4493982"/>
              <a:gd name="connsiteX10" fmla="*/ 70196 w 8327598"/>
              <a:gd name="connsiteY10" fmla="*/ 4490223 h 4493982"/>
              <a:gd name="connsiteX11" fmla="*/ 0 w 8327598"/>
              <a:gd name="connsiteY11" fmla="*/ 3298298 h 4493982"/>
              <a:gd name="connsiteX12" fmla="*/ 1654024 w 8327598"/>
              <a:gd name="connsiteY12" fmla="*/ 2705870 h 4493982"/>
              <a:gd name="connsiteX13" fmla="*/ 1701648 w 8327598"/>
              <a:gd name="connsiteY13" fmla="*/ 2592179 h 4493982"/>
              <a:gd name="connsiteX14" fmla="*/ 685693 w 8327598"/>
              <a:gd name="connsiteY14" fmla="*/ 1067281 h 4493982"/>
              <a:gd name="connsiteX0" fmla="*/ 685693 w 8327598"/>
              <a:gd name="connsiteY0" fmla="*/ 1067281 h 4493982"/>
              <a:gd name="connsiteX1" fmla="*/ 918737 w 8327598"/>
              <a:gd name="connsiteY1" fmla="*/ 804556 h 4493982"/>
              <a:gd name="connsiteX2" fmla="*/ 2873078 w 8327598"/>
              <a:gd name="connsiteY2" fmla="*/ 1285789 h 4493982"/>
              <a:gd name="connsiteX3" fmla="*/ 4500526 w 8327598"/>
              <a:gd name="connsiteY3" fmla="*/ 14281 h 4493982"/>
              <a:gd name="connsiteX4" fmla="*/ 5105069 w 8327598"/>
              <a:gd name="connsiteY4" fmla="*/ 254086 h 4493982"/>
              <a:gd name="connsiteX5" fmla="*/ 5123025 w 8327598"/>
              <a:gd name="connsiteY5" fmla="*/ 1529791 h 4493982"/>
              <a:gd name="connsiteX6" fmla="*/ 6985205 w 8327598"/>
              <a:gd name="connsiteY6" fmla="*/ 1273529 h 4493982"/>
              <a:gd name="connsiteX7" fmla="*/ 7410473 w 8327598"/>
              <a:gd name="connsiteY7" fmla="*/ 1498427 h 4493982"/>
              <a:gd name="connsiteX8" fmla="*/ 5799132 w 8327598"/>
              <a:gd name="connsiteY8" fmla="*/ 2964904 h 4493982"/>
              <a:gd name="connsiteX9" fmla="*/ 8327598 w 8327598"/>
              <a:gd name="connsiteY9" fmla="*/ 4493982 h 4493982"/>
              <a:gd name="connsiteX10" fmla="*/ 70196 w 8327598"/>
              <a:gd name="connsiteY10" fmla="*/ 4490223 h 4493982"/>
              <a:gd name="connsiteX11" fmla="*/ 0 w 8327598"/>
              <a:gd name="connsiteY11" fmla="*/ 3298298 h 4493982"/>
              <a:gd name="connsiteX12" fmla="*/ 1654024 w 8327598"/>
              <a:gd name="connsiteY12" fmla="*/ 2705870 h 4493982"/>
              <a:gd name="connsiteX13" fmla="*/ 1701648 w 8327598"/>
              <a:gd name="connsiteY13" fmla="*/ 2592179 h 4493982"/>
              <a:gd name="connsiteX14" fmla="*/ 685693 w 8327598"/>
              <a:gd name="connsiteY14" fmla="*/ 1067281 h 4493982"/>
              <a:gd name="connsiteX0" fmla="*/ 685693 w 8327598"/>
              <a:gd name="connsiteY0" fmla="*/ 1067281 h 4493982"/>
              <a:gd name="connsiteX1" fmla="*/ 918737 w 8327598"/>
              <a:gd name="connsiteY1" fmla="*/ 804556 h 4493982"/>
              <a:gd name="connsiteX2" fmla="*/ 2873078 w 8327598"/>
              <a:gd name="connsiteY2" fmla="*/ 1280457 h 4493982"/>
              <a:gd name="connsiteX3" fmla="*/ 4500526 w 8327598"/>
              <a:gd name="connsiteY3" fmla="*/ 14281 h 4493982"/>
              <a:gd name="connsiteX4" fmla="*/ 5105069 w 8327598"/>
              <a:gd name="connsiteY4" fmla="*/ 254086 h 4493982"/>
              <a:gd name="connsiteX5" fmla="*/ 5123025 w 8327598"/>
              <a:gd name="connsiteY5" fmla="*/ 1529791 h 4493982"/>
              <a:gd name="connsiteX6" fmla="*/ 6985205 w 8327598"/>
              <a:gd name="connsiteY6" fmla="*/ 1273529 h 4493982"/>
              <a:gd name="connsiteX7" fmla="*/ 7410473 w 8327598"/>
              <a:gd name="connsiteY7" fmla="*/ 1498427 h 4493982"/>
              <a:gd name="connsiteX8" fmla="*/ 5799132 w 8327598"/>
              <a:gd name="connsiteY8" fmla="*/ 2964904 h 4493982"/>
              <a:gd name="connsiteX9" fmla="*/ 8327598 w 8327598"/>
              <a:gd name="connsiteY9" fmla="*/ 4493982 h 4493982"/>
              <a:gd name="connsiteX10" fmla="*/ 70196 w 8327598"/>
              <a:gd name="connsiteY10" fmla="*/ 4490223 h 4493982"/>
              <a:gd name="connsiteX11" fmla="*/ 0 w 8327598"/>
              <a:gd name="connsiteY11" fmla="*/ 3298298 h 4493982"/>
              <a:gd name="connsiteX12" fmla="*/ 1654024 w 8327598"/>
              <a:gd name="connsiteY12" fmla="*/ 2705870 h 4493982"/>
              <a:gd name="connsiteX13" fmla="*/ 1701648 w 8327598"/>
              <a:gd name="connsiteY13" fmla="*/ 2592179 h 4493982"/>
              <a:gd name="connsiteX14" fmla="*/ 685693 w 8327598"/>
              <a:gd name="connsiteY14" fmla="*/ 1067281 h 4493982"/>
              <a:gd name="connsiteX0" fmla="*/ 685693 w 8327598"/>
              <a:gd name="connsiteY0" fmla="*/ 1067281 h 4493982"/>
              <a:gd name="connsiteX1" fmla="*/ 918737 w 8327598"/>
              <a:gd name="connsiteY1" fmla="*/ 804556 h 4493982"/>
              <a:gd name="connsiteX2" fmla="*/ 2873078 w 8327598"/>
              <a:gd name="connsiteY2" fmla="*/ 1280457 h 4493982"/>
              <a:gd name="connsiteX3" fmla="*/ 4500526 w 8327598"/>
              <a:gd name="connsiteY3" fmla="*/ 14281 h 4493982"/>
              <a:gd name="connsiteX4" fmla="*/ 5105069 w 8327598"/>
              <a:gd name="connsiteY4" fmla="*/ 254086 h 4493982"/>
              <a:gd name="connsiteX5" fmla="*/ 5123025 w 8327598"/>
              <a:gd name="connsiteY5" fmla="*/ 1529791 h 4493982"/>
              <a:gd name="connsiteX6" fmla="*/ 6985205 w 8327598"/>
              <a:gd name="connsiteY6" fmla="*/ 1273529 h 4493982"/>
              <a:gd name="connsiteX7" fmla="*/ 7410473 w 8327598"/>
              <a:gd name="connsiteY7" fmla="*/ 1498427 h 4493982"/>
              <a:gd name="connsiteX8" fmla="*/ 5799132 w 8327598"/>
              <a:gd name="connsiteY8" fmla="*/ 2964904 h 4493982"/>
              <a:gd name="connsiteX9" fmla="*/ 8327598 w 8327598"/>
              <a:gd name="connsiteY9" fmla="*/ 4493982 h 4493982"/>
              <a:gd name="connsiteX10" fmla="*/ 70196 w 8327598"/>
              <a:gd name="connsiteY10" fmla="*/ 4490223 h 4493982"/>
              <a:gd name="connsiteX11" fmla="*/ 0 w 8327598"/>
              <a:gd name="connsiteY11" fmla="*/ 3298298 h 4493982"/>
              <a:gd name="connsiteX12" fmla="*/ 1654024 w 8327598"/>
              <a:gd name="connsiteY12" fmla="*/ 2705870 h 4493982"/>
              <a:gd name="connsiteX13" fmla="*/ 1701648 w 8327598"/>
              <a:gd name="connsiteY13" fmla="*/ 2592179 h 4493982"/>
              <a:gd name="connsiteX14" fmla="*/ 685693 w 8327598"/>
              <a:gd name="connsiteY14" fmla="*/ 1067281 h 4493982"/>
              <a:gd name="connsiteX0" fmla="*/ 685693 w 8327598"/>
              <a:gd name="connsiteY0" fmla="*/ 1067281 h 4493982"/>
              <a:gd name="connsiteX1" fmla="*/ 918737 w 8327598"/>
              <a:gd name="connsiteY1" fmla="*/ 812554 h 4493982"/>
              <a:gd name="connsiteX2" fmla="*/ 2873078 w 8327598"/>
              <a:gd name="connsiteY2" fmla="*/ 1280457 h 4493982"/>
              <a:gd name="connsiteX3" fmla="*/ 4500526 w 8327598"/>
              <a:gd name="connsiteY3" fmla="*/ 14281 h 4493982"/>
              <a:gd name="connsiteX4" fmla="*/ 5105069 w 8327598"/>
              <a:gd name="connsiteY4" fmla="*/ 254086 h 4493982"/>
              <a:gd name="connsiteX5" fmla="*/ 5123025 w 8327598"/>
              <a:gd name="connsiteY5" fmla="*/ 1529791 h 4493982"/>
              <a:gd name="connsiteX6" fmla="*/ 6985205 w 8327598"/>
              <a:gd name="connsiteY6" fmla="*/ 1273529 h 4493982"/>
              <a:gd name="connsiteX7" fmla="*/ 7410473 w 8327598"/>
              <a:gd name="connsiteY7" fmla="*/ 1498427 h 4493982"/>
              <a:gd name="connsiteX8" fmla="*/ 5799132 w 8327598"/>
              <a:gd name="connsiteY8" fmla="*/ 2964904 h 4493982"/>
              <a:gd name="connsiteX9" fmla="*/ 8327598 w 8327598"/>
              <a:gd name="connsiteY9" fmla="*/ 4493982 h 4493982"/>
              <a:gd name="connsiteX10" fmla="*/ 70196 w 8327598"/>
              <a:gd name="connsiteY10" fmla="*/ 4490223 h 4493982"/>
              <a:gd name="connsiteX11" fmla="*/ 0 w 8327598"/>
              <a:gd name="connsiteY11" fmla="*/ 3298298 h 4493982"/>
              <a:gd name="connsiteX12" fmla="*/ 1654024 w 8327598"/>
              <a:gd name="connsiteY12" fmla="*/ 2705870 h 4493982"/>
              <a:gd name="connsiteX13" fmla="*/ 1701648 w 8327598"/>
              <a:gd name="connsiteY13" fmla="*/ 2592179 h 4493982"/>
              <a:gd name="connsiteX14" fmla="*/ 685693 w 8327598"/>
              <a:gd name="connsiteY14" fmla="*/ 1067281 h 4493982"/>
              <a:gd name="connsiteX0" fmla="*/ 685693 w 8327598"/>
              <a:gd name="connsiteY0" fmla="*/ 1067281 h 4493982"/>
              <a:gd name="connsiteX1" fmla="*/ 918737 w 8327598"/>
              <a:gd name="connsiteY1" fmla="*/ 812554 h 4493982"/>
              <a:gd name="connsiteX2" fmla="*/ 2873078 w 8327598"/>
              <a:gd name="connsiteY2" fmla="*/ 1280457 h 4493982"/>
              <a:gd name="connsiteX3" fmla="*/ 4500526 w 8327598"/>
              <a:gd name="connsiteY3" fmla="*/ 14281 h 4493982"/>
              <a:gd name="connsiteX4" fmla="*/ 5105069 w 8327598"/>
              <a:gd name="connsiteY4" fmla="*/ 254086 h 4493982"/>
              <a:gd name="connsiteX5" fmla="*/ 5123025 w 8327598"/>
              <a:gd name="connsiteY5" fmla="*/ 1529791 h 4493982"/>
              <a:gd name="connsiteX6" fmla="*/ 6985205 w 8327598"/>
              <a:gd name="connsiteY6" fmla="*/ 1273529 h 4493982"/>
              <a:gd name="connsiteX7" fmla="*/ 7410473 w 8327598"/>
              <a:gd name="connsiteY7" fmla="*/ 1498427 h 4493982"/>
              <a:gd name="connsiteX8" fmla="*/ 5799132 w 8327598"/>
              <a:gd name="connsiteY8" fmla="*/ 2964904 h 4493982"/>
              <a:gd name="connsiteX9" fmla="*/ 8327598 w 8327598"/>
              <a:gd name="connsiteY9" fmla="*/ 4493982 h 4493982"/>
              <a:gd name="connsiteX10" fmla="*/ 70196 w 8327598"/>
              <a:gd name="connsiteY10" fmla="*/ 4490223 h 4493982"/>
              <a:gd name="connsiteX11" fmla="*/ 0 w 8327598"/>
              <a:gd name="connsiteY11" fmla="*/ 3298298 h 4493982"/>
              <a:gd name="connsiteX12" fmla="*/ 1654024 w 8327598"/>
              <a:gd name="connsiteY12" fmla="*/ 2705870 h 4493982"/>
              <a:gd name="connsiteX13" fmla="*/ 1701648 w 8327598"/>
              <a:gd name="connsiteY13" fmla="*/ 2592179 h 4493982"/>
              <a:gd name="connsiteX14" fmla="*/ 685693 w 8327598"/>
              <a:gd name="connsiteY14" fmla="*/ 1067281 h 4493982"/>
              <a:gd name="connsiteX0" fmla="*/ 685693 w 8327598"/>
              <a:gd name="connsiteY0" fmla="*/ 1067281 h 4493982"/>
              <a:gd name="connsiteX1" fmla="*/ 918737 w 8327598"/>
              <a:gd name="connsiteY1" fmla="*/ 812554 h 4493982"/>
              <a:gd name="connsiteX2" fmla="*/ 2873078 w 8327598"/>
              <a:gd name="connsiteY2" fmla="*/ 1280457 h 4493982"/>
              <a:gd name="connsiteX3" fmla="*/ 4500526 w 8327598"/>
              <a:gd name="connsiteY3" fmla="*/ 14281 h 4493982"/>
              <a:gd name="connsiteX4" fmla="*/ 5105069 w 8327598"/>
              <a:gd name="connsiteY4" fmla="*/ 254086 h 4493982"/>
              <a:gd name="connsiteX5" fmla="*/ 5123025 w 8327598"/>
              <a:gd name="connsiteY5" fmla="*/ 1529791 h 4493982"/>
              <a:gd name="connsiteX6" fmla="*/ 6985205 w 8327598"/>
              <a:gd name="connsiteY6" fmla="*/ 1273529 h 4493982"/>
              <a:gd name="connsiteX7" fmla="*/ 7410473 w 8327598"/>
              <a:gd name="connsiteY7" fmla="*/ 1498427 h 4493982"/>
              <a:gd name="connsiteX8" fmla="*/ 5799132 w 8327598"/>
              <a:gd name="connsiteY8" fmla="*/ 2964904 h 4493982"/>
              <a:gd name="connsiteX9" fmla="*/ 8327598 w 8327598"/>
              <a:gd name="connsiteY9" fmla="*/ 4493982 h 4493982"/>
              <a:gd name="connsiteX10" fmla="*/ 70196 w 8327598"/>
              <a:gd name="connsiteY10" fmla="*/ 4490223 h 4493982"/>
              <a:gd name="connsiteX11" fmla="*/ 0 w 8327598"/>
              <a:gd name="connsiteY11" fmla="*/ 3298298 h 4493982"/>
              <a:gd name="connsiteX12" fmla="*/ 1654024 w 8327598"/>
              <a:gd name="connsiteY12" fmla="*/ 2705870 h 4493982"/>
              <a:gd name="connsiteX13" fmla="*/ 1701648 w 8327598"/>
              <a:gd name="connsiteY13" fmla="*/ 2592179 h 4493982"/>
              <a:gd name="connsiteX14" fmla="*/ 685693 w 8327598"/>
              <a:gd name="connsiteY14" fmla="*/ 1067281 h 4493982"/>
              <a:gd name="connsiteX0" fmla="*/ 689248 w 8327598"/>
              <a:gd name="connsiteY0" fmla="*/ 1077944 h 4493982"/>
              <a:gd name="connsiteX1" fmla="*/ 918737 w 8327598"/>
              <a:gd name="connsiteY1" fmla="*/ 812554 h 4493982"/>
              <a:gd name="connsiteX2" fmla="*/ 2873078 w 8327598"/>
              <a:gd name="connsiteY2" fmla="*/ 1280457 h 4493982"/>
              <a:gd name="connsiteX3" fmla="*/ 4500526 w 8327598"/>
              <a:gd name="connsiteY3" fmla="*/ 14281 h 4493982"/>
              <a:gd name="connsiteX4" fmla="*/ 5105069 w 8327598"/>
              <a:gd name="connsiteY4" fmla="*/ 254086 h 4493982"/>
              <a:gd name="connsiteX5" fmla="*/ 5123025 w 8327598"/>
              <a:gd name="connsiteY5" fmla="*/ 1529791 h 4493982"/>
              <a:gd name="connsiteX6" fmla="*/ 6985205 w 8327598"/>
              <a:gd name="connsiteY6" fmla="*/ 1273529 h 4493982"/>
              <a:gd name="connsiteX7" fmla="*/ 7410473 w 8327598"/>
              <a:gd name="connsiteY7" fmla="*/ 1498427 h 4493982"/>
              <a:gd name="connsiteX8" fmla="*/ 5799132 w 8327598"/>
              <a:gd name="connsiteY8" fmla="*/ 2964904 h 4493982"/>
              <a:gd name="connsiteX9" fmla="*/ 8327598 w 8327598"/>
              <a:gd name="connsiteY9" fmla="*/ 4493982 h 4493982"/>
              <a:gd name="connsiteX10" fmla="*/ 70196 w 8327598"/>
              <a:gd name="connsiteY10" fmla="*/ 4490223 h 4493982"/>
              <a:gd name="connsiteX11" fmla="*/ 0 w 8327598"/>
              <a:gd name="connsiteY11" fmla="*/ 3298298 h 4493982"/>
              <a:gd name="connsiteX12" fmla="*/ 1654024 w 8327598"/>
              <a:gd name="connsiteY12" fmla="*/ 2705870 h 4493982"/>
              <a:gd name="connsiteX13" fmla="*/ 1701648 w 8327598"/>
              <a:gd name="connsiteY13" fmla="*/ 2592179 h 4493982"/>
              <a:gd name="connsiteX14" fmla="*/ 689248 w 8327598"/>
              <a:gd name="connsiteY14" fmla="*/ 1077944 h 4493982"/>
              <a:gd name="connsiteX0" fmla="*/ 689248 w 8327598"/>
              <a:gd name="connsiteY0" fmla="*/ 1077944 h 4493982"/>
              <a:gd name="connsiteX1" fmla="*/ 918737 w 8327598"/>
              <a:gd name="connsiteY1" fmla="*/ 812554 h 4493982"/>
              <a:gd name="connsiteX2" fmla="*/ 2873078 w 8327598"/>
              <a:gd name="connsiteY2" fmla="*/ 1280457 h 4493982"/>
              <a:gd name="connsiteX3" fmla="*/ 4500526 w 8327598"/>
              <a:gd name="connsiteY3" fmla="*/ 14281 h 4493982"/>
              <a:gd name="connsiteX4" fmla="*/ 5105069 w 8327598"/>
              <a:gd name="connsiteY4" fmla="*/ 254086 h 4493982"/>
              <a:gd name="connsiteX5" fmla="*/ 5123025 w 8327598"/>
              <a:gd name="connsiteY5" fmla="*/ 1529791 h 4493982"/>
              <a:gd name="connsiteX6" fmla="*/ 6985205 w 8327598"/>
              <a:gd name="connsiteY6" fmla="*/ 1273529 h 4493982"/>
              <a:gd name="connsiteX7" fmla="*/ 7410473 w 8327598"/>
              <a:gd name="connsiteY7" fmla="*/ 1498427 h 4493982"/>
              <a:gd name="connsiteX8" fmla="*/ 5799132 w 8327598"/>
              <a:gd name="connsiteY8" fmla="*/ 2964904 h 4493982"/>
              <a:gd name="connsiteX9" fmla="*/ 8327598 w 8327598"/>
              <a:gd name="connsiteY9" fmla="*/ 4493982 h 4493982"/>
              <a:gd name="connsiteX10" fmla="*/ 70196 w 8327598"/>
              <a:gd name="connsiteY10" fmla="*/ 4490223 h 4493982"/>
              <a:gd name="connsiteX11" fmla="*/ 0 w 8327598"/>
              <a:gd name="connsiteY11" fmla="*/ 3298298 h 4493982"/>
              <a:gd name="connsiteX12" fmla="*/ 1654024 w 8327598"/>
              <a:gd name="connsiteY12" fmla="*/ 2705870 h 4493982"/>
              <a:gd name="connsiteX13" fmla="*/ 1701648 w 8327598"/>
              <a:gd name="connsiteY13" fmla="*/ 2592179 h 4493982"/>
              <a:gd name="connsiteX14" fmla="*/ 689248 w 8327598"/>
              <a:gd name="connsiteY14" fmla="*/ 1077944 h 4493982"/>
              <a:gd name="connsiteX0" fmla="*/ 689248 w 8327598"/>
              <a:gd name="connsiteY0" fmla="*/ 1077944 h 4493982"/>
              <a:gd name="connsiteX1" fmla="*/ 918737 w 8327598"/>
              <a:gd name="connsiteY1" fmla="*/ 812554 h 4493982"/>
              <a:gd name="connsiteX2" fmla="*/ 2873078 w 8327598"/>
              <a:gd name="connsiteY2" fmla="*/ 1280457 h 4493982"/>
              <a:gd name="connsiteX3" fmla="*/ 4500526 w 8327598"/>
              <a:gd name="connsiteY3" fmla="*/ 14281 h 4493982"/>
              <a:gd name="connsiteX4" fmla="*/ 5105069 w 8327598"/>
              <a:gd name="connsiteY4" fmla="*/ 254086 h 4493982"/>
              <a:gd name="connsiteX5" fmla="*/ 5123025 w 8327598"/>
              <a:gd name="connsiteY5" fmla="*/ 1529791 h 4493982"/>
              <a:gd name="connsiteX6" fmla="*/ 6985205 w 8327598"/>
              <a:gd name="connsiteY6" fmla="*/ 1273529 h 4493982"/>
              <a:gd name="connsiteX7" fmla="*/ 7410473 w 8327598"/>
              <a:gd name="connsiteY7" fmla="*/ 1498427 h 4493982"/>
              <a:gd name="connsiteX8" fmla="*/ 5799132 w 8327598"/>
              <a:gd name="connsiteY8" fmla="*/ 2964904 h 4493982"/>
              <a:gd name="connsiteX9" fmla="*/ 8327598 w 8327598"/>
              <a:gd name="connsiteY9" fmla="*/ 4493982 h 4493982"/>
              <a:gd name="connsiteX10" fmla="*/ 70196 w 8327598"/>
              <a:gd name="connsiteY10" fmla="*/ 4490223 h 4493982"/>
              <a:gd name="connsiteX11" fmla="*/ 0 w 8327598"/>
              <a:gd name="connsiteY11" fmla="*/ 3298298 h 4493982"/>
              <a:gd name="connsiteX12" fmla="*/ 1654024 w 8327598"/>
              <a:gd name="connsiteY12" fmla="*/ 2705870 h 4493982"/>
              <a:gd name="connsiteX13" fmla="*/ 1701648 w 8327598"/>
              <a:gd name="connsiteY13" fmla="*/ 2592179 h 4493982"/>
              <a:gd name="connsiteX14" fmla="*/ 689248 w 8327598"/>
              <a:gd name="connsiteY14" fmla="*/ 1077944 h 4493982"/>
              <a:gd name="connsiteX0" fmla="*/ 689248 w 8327598"/>
              <a:gd name="connsiteY0" fmla="*/ 1077944 h 4493982"/>
              <a:gd name="connsiteX1" fmla="*/ 918737 w 8327598"/>
              <a:gd name="connsiteY1" fmla="*/ 812554 h 4493982"/>
              <a:gd name="connsiteX2" fmla="*/ 2873078 w 8327598"/>
              <a:gd name="connsiteY2" fmla="*/ 1280457 h 4493982"/>
              <a:gd name="connsiteX3" fmla="*/ 4500526 w 8327598"/>
              <a:gd name="connsiteY3" fmla="*/ 14281 h 4493982"/>
              <a:gd name="connsiteX4" fmla="*/ 5105069 w 8327598"/>
              <a:gd name="connsiteY4" fmla="*/ 254086 h 4493982"/>
              <a:gd name="connsiteX5" fmla="*/ 5123025 w 8327598"/>
              <a:gd name="connsiteY5" fmla="*/ 1529791 h 4493982"/>
              <a:gd name="connsiteX6" fmla="*/ 6985205 w 8327598"/>
              <a:gd name="connsiteY6" fmla="*/ 1273529 h 4493982"/>
              <a:gd name="connsiteX7" fmla="*/ 7410473 w 8327598"/>
              <a:gd name="connsiteY7" fmla="*/ 1498427 h 4493982"/>
              <a:gd name="connsiteX8" fmla="*/ 5799132 w 8327598"/>
              <a:gd name="connsiteY8" fmla="*/ 2964904 h 4493982"/>
              <a:gd name="connsiteX9" fmla="*/ 8327598 w 8327598"/>
              <a:gd name="connsiteY9" fmla="*/ 4493982 h 4493982"/>
              <a:gd name="connsiteX10" fmla="*/ 70196 w 8327598"/>
              <a:gd name="connsiteY10" fmla="*/ 4490223 h 4493982"/>
              <a:gd name="connsiteX11" fmla="*/ 0 w 8327598"/>
              <a:gd name="connsiteY11" fmla="*/ 3298298 h 4493982"/>
              <a:gd name="connsiteX12" fmla="*/ 1654024 w 8327598"/>
              <a:gd name="connsiteY12" fmla="*/ 2705870 h 4493982"/>
              <a:gd name="connsiteX13" fmla="*/ 1701648 w 8327598"/>
              <a:gd name="connsiteY13" fmla="*/ 2592179 h 4493982"/>
              <a:gd name="connsiteX14" fmla="*/ 689248 w 8327598"/>
              <a:gd name="connsiteY14" fmla="*/ 1077944 h 4493982"/>
              <a:gd name="connsiteX0" fmla="*/ 689248 w 8327598"/>
              <a:gd name="connsiteY0" fmla="*/ 1077944 h 4493982"/>
              <a:gd name="connsiteX1" fmla="*/ 918737 w 8327598"/>
              <a:gd name="connsiteY1" fmla="*/ 812554 h 4493982"/>
              <a:gd name="connsiteX2" fmla="*/ 2873078 w 8327598"/>
              <a:gd name="connsiteY2" fmla="*/ 1280457 h 4493982"/>
              <a:gd name="connsiteX3" fmla="*/ 4500526 w 8327598"/>
              <a:gd name="connsiteY3" fmla="*/ 14281 h 4493982"/>
              <a:gd name="connsiteX4" fmla="*/ 5105069 w 8327598"/>
              <a:gd name="connsiteY4" fmla="*/ 254086 h 4493982"/>
              <a:gd name="connsiteX5" fmla="*/ 5123025 w 8327598"/>
              <a:gd name="connsiteY5" fmla="*/ 1529791 h 4493982"/>
              <a:gd name="connsiteX6" fmla="*/ 6985205 w 8327598"/>
              <a:gd name="connsiteY6" fmla="*/ 1273529 h 4493982"/>
              <a:gd name="connsiteX7" fmla="*/ 7410473 w 8327598"/>
              <a:gd name="connsiteY7" fmla="*/ 1498427 h 4493982"/>
              <a:gd name="connsiteX8" fmla="*/ 5799132 w 8327598"/>
              <a:gd name="connsiteY8" fmla="*/ 2964904 h 4493982"/>
              <a:gd name="connsiteX9" fmla="*/ 8327598 w 8327598"/>
              <a:gd name="connsiteY9" fmla="*/ 4493982 h 4493982"/>
              <a:gd name="connsiteX10" fmla="*/ 70196 w 8327598"/>
              <a:gd name="connsiteY10" fmla="*/ 4490223 h 4493982"/>
              <a:gd name="connsiteX11" fmla="*/ 0 w 8327598"/>
              <a:gd name="connsiteY11" fmla="*/ 3298298 h 4493982"/>
              <a:gd name="connsiteX12" fmla="*/ 1654024 w 8327598"/>
              <a:gd name="connsiteY12" fmla="*/ 2705870 h 4493982"/>
              <a:gd name="connsiteX13" fmla="*/ 1701648 w 8327598"/>
              <a:gd name="connsiteY13" fmla="*/ 2592179 h 4493982"/>
              <a:gd name="connsiteX14" fmla="*/ 689248 w 8327598"/>
              <a:gd name="connsiteY14" fmla="*/ 1077944 h 4493982"/>
              <a:gd name="connsiteX0" fmla="*/ 689248 w 8327598"/>
              <a:gd name="connsiteY0" fmla="*/ 1077944 h 4493982"/>
              <a:gd name="connsiteX1" fmla="*/ 918737 w 8327598"/>
              <a:gd name="connsiteY1" fmla="*/ 812554 h 4493982"/>
              <a:gd name="connsiteX2" fmla="*/ 2873078 w 8327598"/>
              <a:gd name="connsiteY2" fmla="*/ 1280457 h 4493982"/>
              <a:gd name="connsiteX3" fmla="*/ 4500526 w 8327598"/>
              <a:gd name="connsiteY3" fmla="*/ 14281 h 4493982"/>
              <a:gd name="connsiteX4" fmla="*/ 5105069 w 8327598"/>
              <a:gd name="connsiteY4" fmla="*/ 254086 h 4493982"/>
              <a:gd name="connsiteX5" fmla="*/ 5123025 w 8327598"/>
              <a:gd name="connsiteY5" fmla="*/ 1529791 h 4493982"/>
              <a:gd name="connsiteX6" fmla="*/ 6985205 w 8327598"/>
              <a:gd name="connsiteY6" fmla="*/ 1273529 h 4493982"/>
              <a:gd name="connsiteX7" fmla="*/ 7410473 w 8327598"/>
              <a:gd name="connsiteY7" fmla="*/ 1498427 h 4493982"/>
              <a:gd name="connsiteX8" fmla="*/ 5799132 w 8327598"/>
              <a:gd name="connsiteY8" fmla="*/ 2964904 h 4493982"/>
              <a:gd name="connsiteX9" fmla="*/ 8327598 w 8327598"/>
              <a:gd name="connsiteY9" fmla="*/ 4493982 h 4493982"/>
              <a:gd name="connsiteX10" fmla="*/ 70196 w 8327598"/>
              <a:gd name="connsiteY10" fmla="*/ 4490223 h 4493982"/>
              <a:gd name="connsiteX11" fmla="*/ 0 w 8327598"/>
              <a:gd name="connsiteY11" fmla="*/ 3298298 h 4493982"/>
              <a:gd name="connsiteX12" fmla="*/ 1654024 w 8327598"/>
              <a:gd name="connsiteY12" fmla="*/ 2705870 h 4493982"/>
              <a:gd name="connsiteX13" fmla="*/ 1701648 w 8327598"/>
              <a:gd name="connsiteY13" fmla="*/ 2592179 h 4493982"/>
              <a:gd name="connsiteX14" fmla="*/ 689248 w 8327598"/>
              <a:gd name="connsiteY14" fmla="*/ 1077944 h 4493982"/>
              <a:gd name="connsiteX0" fmla="*/ 689248 w 8327598"/>
              <a:gd name="connsiteY0" fmla="*/ 1077944 h 4493982"/>
              <a:gd name="connsiteX1" fmla="*/ 918737 w 8327598"/>
              <a:gd name="connsiteY1" fmla="*/ 812554 h 4493982"/>
              <a:gd name="connsiteX2" fmla="*/ 2873078 w 8327598"/>
              <a:gd name="connsiteY2" fmla="*/ 1280457 h 4493982"/>
              <a:gd name="connsiteX3" fmla="*/ 4500526 w 8327598"/>
              <a:gd name="connsiteY3" fmla="*/ 14281 h 4493982"/>
              <a:gd name="connsiteX4" fmla="*/ 5105069 w 8327598"/>
              <a:gd name="connsiteY4" fmla="*/ 254086 h 4493982"/>
              <a:gd name="connsiteX5" fmla="*/ 5123025 w 8327598"/>
              <a:gd name="connsiteY5" fmla="*/ 1529791 h 4493982"/>
              <a:gd name="connsiteX6" fmla="*/ 6985205 w 8327598"/>
              <a:gd name="connsiteY6" fmla="*/ 1273529 h 4493982"/>
              <a:gd name="connsiteX7" fmla="*/ 7410473 w 8327598"/>
              <a:gd name="connsiteY7" fmla="*/ 1498427 h 4493982"/>
              <a:gd name="connsiteX8" fmla="*/ 5799132 w 8327598"/>
              <a:gd name="connsiteY8" fmla="*/ 2964904 h 4493982"/>
              <a:gd name="connsiteX9" fmla="*/ 8327598 w 8327598"/>
              <a:gd name="connsiteY9" fmla="*/ 4493982 h 4493982"/>
              <a:gd name="connsiteX10" fmla="*/ 70196 w 8327598"/>
              <a:gd name="connsiteY10" fmla="*/ 4490223 h 4493982"/>
              <a:gd name="connsiteX11" fmla="*/ 0 w 8327598"/>
              <a:gd name="connsiteY11" fmla="*/ 3298298 h 4493982"/>
              <a:gd name="connsiteX12" fmla="*/ 1654024 w 8327598"/>
              <a:gd name="connsiteY12" fmla="*/ 2705870 h 4493982"/>
              <a:gd name="connsiteX13" fmla="*/ 1701648 w 8327598"/>
              <a:gd name="connsiteY13" fmla="*/ 2592179 h 4493982"/>
              <a:gd name="connsiteX14" fmla="*/ 689248 w 8327598"/>
              <a:gd name="connsiteY14" fmla="*/ 1077944 h 4493982"/>
              <a:gd name="connsiteX0" fmla="*/ 689248 w 8327598"/>
              <a:gd name="connsiteY0" fmla="*/ 1077944 h 4493982"/>
              <a:gd name="connsiteX1" fmla="*/ 918737 w 8327598"/>
              <a:gd name="connsiteY1" fmla="*/ 812554 h 4493982"/>
              <a:gd name="connsiteX2" fmla="*/ 2873078 w 8327598"/>
              <a:gd name="connsiteY2" fmla="*/ 1280457 h 4493982"/>
              <a:gd name="connsiteX3" fmla="*/ 4500526 w 8327598"/>
              <a:gd name="connsiteY3" fmla="*/ 14281 h 4493982"/>
              <a:gd name="connsiteX4" fmla="*/ 5105069 w 8327598"/>
              <a:gd name="connsiteY4" fmla="*/ 254086 h 4493982"/>
              <a:gd name="connsiteX5" fmla="*/ 5123025 w 8327598"/>
              <a:gd name="connsiteY5" fmla="*/ 1529791 h 4493982"/>
              <a:gd name="connsiteX6" fmla="*/ 6985205 w 8327598"/>
              <a:gd name="connsiteY6" fmla="*/ 1273529 h 4493982"/>
              <a:gd name="connsiteX7" fmla="*/ 7410473 w 8327598"/>
              <a:gd name="connsiteY7" fmla="*/ 1498427 h 4493982"/>
              <a:gd name="connsiteX8" fmla="*/ 5799132 w 8327598"/>
              <a:gd name="connsiteY8" fmla="*/ 2964904 h 4493982"/>
              <a:gd name="connsiteX9" fmla="*/ 8327598 w 8327598"/>
              <a:gd name="connsiteY9" fmla="*/ 4493982 h 4493982"/>
              <a:gd name="connsiteX10" fmla="*/ 70196 w 8327598"/>
              <a:gd name="connsiteY10" fmla="*/ 4490223 h 4493982"/>
              <a:gd name="connsiteX11" fmla="*/ 0 w 8327598"/>
              <a:gd name="connsiteY11" fmla="*/ 3298298 h 4493982"/>
              <a:gd name="connsiteX12" fmla="*/ 1654024 w 8327598"/>
              <a:gd name="connsiteY12" fmla="*/ 2705870 h 4493982"/>
              <a:gd name="connsiteX13" fmla="*/ 1701648 w 8327598"/>
              <a:gd name="connsiteY13" fmla="*/ 2592179 h 4493982"/>
              <a:gd name="connsiteX14" fmla="*/ 689248 w 8327598"/>
              <a:gd name="connsiteY14" fmla="*/ 1077944 h 4493982"/>
              <a:gd name="connsiteX0" fmla="*/ 689248 w 8327598"/>
              <a:gd name="connsiteY0" fmla="*/ 1077944 h 4493982"/>
              <a:gd name="connsiteX1" fmla="*/ 918737 w 8327598"/>
              <a:gd name="connsiteY1" fmla="*/ 812554 h 4493982"/>
              <a:gd name="connsiteX2" fmla="*/ 2873078 w 8327598"/>
              <a:gd name="connsiteY2" fmla="*/ 1280457 h 4493982"/>
              <a:gd name="connsiteX3" fmla="*/ 4500526 w 8327598"/>
              <a:gd name="connsiteY3" fmla="*/ 14281 h 4493982"/>
              <a:gd name="connsiteX4" fmla="*/ 5105069 w 8327598"/>
              <a:gd name="connsiteY4" fmla="*/ 254086 h 4493982"/>
              <a:gd name="connsiteX5" fmla="*/ 5123025 w 8327598"/>
              <a:gd name="connsiteY5" fmla="*/ 1529791 h 4493982"/>
              <a:gd name="connsiteX6" fmla="*/ 6985205 w 8327598"/>
              <a:gd name="connsiteY6" fmla="*/ 1273529 h 4493982"/>
              <a:gd name="connsiteX7" fmla="*/ 7410473 w 8327598"/>
              <a:gd name="connsiteY7" fmla="*/ 1498427 h 4493982"/>
              <a:gd name="connsiteX8" fmla="*/ 5799132 w 8327598"/>
              <a:gd name="connsiteY8" fmla="*/ 2964904 h 4493982"/>
              <a:gd name="connsiteX9" fmla="*/ 8327598 w 8327598"/>
              <a:gd name="connsiteY9" fmla="*/ 4493982 h 4493982"/>
              <a:gd name="connsiteX10" fmla="*/ 70196 w 8327598"/>
              <a:gd name="connsiteY10" fmla="*/ 4490223 h 4493982"/>
              <a:gd name="connsiteX11" fmla="*/ 0 w 8327598"/>
              <a:gd name="connsiteY11" fmla="*/ 3298298 h 4493982"/>
              <a:gd name="connsiteX12" fmla="*/ 1654024 w 8327598"/>
              <a:gd name="connsiteY12" fmla="*/ 2705870 h 4493982"/>
              <a:gd name="connsiteX13" fmla="*/ 1701648 w 8327598"/>
              <a:gd name="connsiteY13" fmla="*/ 2592179 h 4493982"/>
              <a:gd name="connsiteX14" fmla="*/ 689248 w 8327598"/>
              <a:gd name="connsiteY14" fmla="*/ 1077944 h 4493982"/>
              <a:gd name="connsiteX0" fmla="*/ 736331 w 8374681"/>
              <a:gd name="connsiteY0" fmla="*/ 1077944 h 4511738"/>
              <a:gd name="connsiteX1" fmla="*/ 965820 w 8374681"/>
              <a:gd name="connsiteY1" fmla="*/ 812554 h 4511738"/>
              <a:gd name="connsiteX2" fmla="*/ 2920161 w 8374681"/>
              <a:gd name="connsiteY2" fmla="*/ 1280457 h 4511738"/>
              <a:gd name="connsiteX3" fmla="*/ 4547609 w 8374681"/>
              <a:gd name="connsiteY3" fmla="*/ 14281 h 4511738"/>
              <a:gd name="connsiteX4" fmla="*/ 5152152 w 8374681"/>
              <a:gd name="connsiteY4" fmla="*/ 254086 h 4511738"/>
              <a:gd name="connsiteX5" fmla="*/ 5170108 w 8374681"/>
              <a:gd name="connsiteY5" fmla="*/ 1529791 h 4511738"/>
              <a:gd name="connsiteX6" fmla="*/ 7032288 w 8374681"/>
              <a:gd name="connsiteY6" fmla="*/ 1273529 h 4511738"/>
              <a:gd name="connsiteX7" fmla="*/ 7457556 w 8374681"/>
              <a:gd name="connsiteY7" fmla="*/ 1498427 h 4511738"/>
              <a:gd name="connsiteX8" fmla="*/ 5846215 w 8374681"/>
              <a:gd name="connsiteY8" fmla="*/ 2964904 h 4511738"/>
              <a:gd name="connsiteX9" fmla="*/ 8374681 w 8374681"/>
              <a:gd name="connsiteY9" fmla="*/ 4493982 h 4511738"/>
              <a:gd name="connsiteX10" fmla="*/ 31218 w 8374681"/>
              <a:gd name="connsiteY10" fmla="*/ 4511738 h 4511738"/>
              <a:gd name="connsiteX11" fmla="*/ 47083 w 8374681"/>
              <a:gd name="connsiteY11" fmla="*/ 3298298 h 4511738"/>
              <a:gd name="connsiteX12" fmla="*/ 1701107 w 8374681"/>
              <a:gd name="connsiteY12" fmla="*/ 2705870 h 4511738"/>
              <a:gd name="connsiteX13" fmla="*/ 1748731 w 8374681"/>
              <a:gd name="connsiteY13" fmla="*/ 2592179 h 4511738"/>
              <a:gd name="connsiteX14" fmla="*/ 736331 w 8374681"/>
              <a:gd name="connsiteY14" fmla="*/ 1077944 h 4511738"/>
              <a:gd name="connsiteX0" fmla="*/ 736331 w 8374681"/>
              <a:gd name="connsiteY0" fmla="*/ 1077944 h 4515497"/>
              <a:gd name="connsiteX1" fmla="*/ 965820 w 8374681"/>
              <a:gd name="connsiteY1" fmla="*/ 812554 h 4515497"/>
              <a:gd name="connsiteX2" fmla="*/ 2920161 w 8374681"/>
              <a:gd name="connsiteY2" fmla="*/ 1280457 h 4515497"/>
              <a:gd name="connsiteX3" fmla="*/ 4547609 w 8374681"/>
              <a:gd name="connsiteY3" fmla="*/ 14281 h 4515497"/>
              <a:gd name="connsiteX4" fmla="*/ 5152152 w 8374681"/>
              <a:gd name="connsiteY4" fmla="*/ 254086 h 4515497"/>
              <a:gd name="connsiteX5" fmla="*/ 5170108 w 8374681"/>
              <a:gd name="connsiteY5" fmla="*/ 1529791 h 4515497"/>
              <a:gd name="connsiteX6" fmla="*/ 7032288 w 8374681"/>
              <a:gd name="connsiteY6" fmla="*/ 1273529 h 4515497"/>
              <a:gd name="connsiteX7" fmla="*/ 7457556 w 8374681"/>
              <a:gd name="connsiteY7" fmla="*/ 1498427 h 4515497"/>
              <a:gd name="connsiteX8" fmla="*/ 5846215 w 8374681"/>
              <a:gd name="connsiteY8" fmla="*/ 2964904 h 4515497"/>
              <a:gd name="connsiteX9" fmla="*/ 8374681 w 8374681"/>
              <a:gd name="connsiteY9" fmla="*/ 4515497 h 4515497"/>
              <a:gd name="connsiteX10" fmla="*/ 31218 w 8374681"/>
              <a:gd name="connsiteY10" fmla="*/ 4511738 h 4515497"/>
              <a:gd name="connsiteX11" fmla="*/ 47083 w 8374681"/>
              <a:gd name="connsiteY11" fmla="*/ 3298298 h 4515497"/>
              <a:gd name="connsiteX12" fmla="*/ 1701107 w 8374681"/>
              <a:gd name="connsiteY12" fmla="*/ 2705870 h 4515497"/>
              <a:gd name="connsiteX13" fmla="*/ 1748731 w 8374681"/>
              <a:gd name="connsiteY13" fmla="*/ 2592179 h 4515497"/>
              <a:gd name="connsiteX14" fmla="*/ 736331 w 8374681"/>
              <a:gd name="connsiteY14" fmla="*/ 1077944 h 4515497"/>
              <a:gd name="connsiteX0" fmla="*/ 738391 w 8376741"/>
              <a:gd name="connsiteY0" fmla="*/ 1077944 h 4515497"/>
              <a:gd name="connsiteX1" fmla="*/ 967880 w 8376741"/>
              <a:gd name="connsiteY1" fmla="*/ 812554 h 4515497"/>
              <a:gd name="connsiteX2" fmla="*/ 2922221 w 8376741"/>
              <a:gd name="connsiteY2" fmla="*/ 1280457 h 4515497"/>
              <a:gd name="connsiteX3" fmla="*/ 4549669 w 8376741"/>
              <a:gd name="connsiteY3" fmla="*/ 14281 h 4515497"/>
              <a:gd name="connsiteX4" fmla="*/ 5154212 w 8376741"/>
              <a:gd name="connsiteY4" fmla="*/ 254086 h 4515497"/>
              <a:gd name="connsiteX5" fmla="*/ 5172168 w 8376741"/>
              <a:gd name="connsiteY5" fmla="*/ 1529791 h 4515497"/>
              <a:gd name="connsiteX6" fmla="*/ 7034348 w 8376741"/>
              <a:gd name="connsiteY6" fmla="*/ 1273529 h 4515497"/>
              <a:gd name="connsiteX7" fmla="*/ 7459616 w 8376741"/>
              <a:gd name="connsiteY7" fmla="*/ 1498427 h 4515497"/>
              <a:gd name="connsiteX8" fmla="*/ 5848275 w 8376741"/>
              <a:gd name="connsiteY8" fmla="*/ 2964904 h 4515497"/>
              <a:gd name="connsiteX9" fmla="*/ 8376741 w 8376741"/>
              <a:gd name="connsiteY9" fmla="*/ 4515497 h 4515497"/>
              <a:gd name="connsiteX10" fmla="*/ 33278 w 8376741"/>
              <a:gd name="connsiteY10" fmla="*/ 4511738 h 4515497"/>
              <a:gd name="connsiteX11" fmla="*/ 38353 w 8376741"/>
              <a:gd name="connsiteY11" fmla="*/ 3298298 h 4515497"/>
              <a:gd name="connsiteX12" fmla="*/ 1703167 w 8376741"/>
              <a:gd name="connsiteY12" fmla="*/ 2705870 h 4515497"/>
              <a:gd name="connsiteX13" fmla="*/ 1750791 w 8376741"/>
              <a:gd name="connsiteY13" fmla="*/ 2592179 h 4515497"/>
              <a:gd name="connsiteX14" fmla="*/ 738391 w 8376741"/>
              <a:gd name="connsiteY14" fmla="*/ 1077944 h 4515497"/>
              <a:gd name="connsiteX0" fmla="*/ 705112 w 8343462"/>
              <a:gd name="connsiteY0" fmla="*/ 1077944 h 4515497"/>
              <a:gd name="connsiteX1" fmla="*/ 934601 w 8343462"/>
              <a:gd name="connsiteY1" fmla="*/ 812554 h 4515497"/>
              <a:gd name="connsiteX2" fmla="*/ 2888942 w 8343462"/>
              <a:gd name="connsiteY2" fmla="*/ 1280457 h 4515497"/>
              <a:gd name="connsiteX3" fmla="*/ 4516390 w 8343462"/>
              <a:gd name="connsiteY3" fmla="*/ 14281 h 4515497"/>
              <a:gd name="connsiteX4" fmla="*/ 5120933 w 8343462"/>
              <a:gd name="connsiteY4" fmla="*/ 254086 h 4515497"/>
              <a:gd name="connsiteX5" fmla="*/ 5138889 w 8343462"/>
              <a:gd name="connsiteY5" fmla="*/ 1529791 h 4515497"/>
              <a:gd name="connsiteX6" fmla="*/ 7001069 w 8343462"/>
              <a:gd name="connsiteY6" fmla="*/ 1273529 h 4515497"/>
              <a:gd name="connsiteX7" fmla="*/ 7426337 w 8343462"/>
              <a:gd name="connsiteY7" fmla="*/ 1498427 h 4515497"/>
              <a:gd name="connsiteX8" fmla="*/ 5814996 w 8343462"/>
              <a:gd name="connsiteY8" fmla="*/ 2964904 h 4515497"/>
              <a:gd name="connsiteX9" fmla="*/ 8343462 w 8343462"/>
              <a:gd name="connsiteY9" fmla="*/ 4515497 h 4515497"/>
              <a:gd name="connsiteX10" fmla="*/ -1 w 8343462"/>
              <a:gd name="connsiteY10" fmla="*/ 4511738 h 4515497"/>
              <a:gd name="connsiteX11" fmla="*/ 5074 w 8343462"/>
              <a:gd name="connsiteY11" fmla="*/ 3298298 h 4515497"/>
              <a:gd name="connsiteX12" fmla="*/ 1669888 w 8343462"/>
              <a:gd name="connsiteY12" fmla="*/ 2705870 h 4515497"/>
              <a:gd name="connsiteX13" fmla="*/ 1717512 w 8343462"/>
              <a:gd name="connsiteY13" fmla="*/ 2592179 h 4515497"/>
              <a:gd name="connsiteX14" fmla="*/ 705112 w 8343462"/>
              <a:gd name="connsiteY14" fmla="*/ 1077944 h 4515497"/>
              <a:gd name="connsiteX0" fmla="*/ 707023 w 8345373"/>
              <a:gd name="connsiteY0" fmla="*/ 1077944 h 4515497"/>
              <a:gd name="connsiteX1" fmla="*/ 936512 w 8345373"/>
              <a:gd name="connsiteY1" fmla="*/ 812554 h 4515497"/>
              <a:gd name="connsiteX2" fmla="*/ 2890853 w 8345373"/>
              <a:gd name="connsiteY2" fmla="*/ 1280457 h 4515497"/>
              <a:gd name="connsiteX3" fmla="*/ 4518301 w 8345373"/>
              <a:gd name="connsiteY3" fmla="*/ 14281 h 4515497"/>
              <a:gd name="connsiteX4" fmla="*/ 5122844 w 8345373"/>
              <a:gd name="connsiteY4" fmla="*/ 254086 h 4515497"/>
              <a:gd name="connsiteX5" fmla="*/ 5140800 w 8345373"/>
              <a:gd name="connsiteY5" fmla="*/ 1529791 h 4515497"/>
              <a:gd name="connsiteX6" fmla="*/ 7002980 w 8345373"/>
              <a:gd name="connsiteY6" fmla="*/ 1273529 h 4515497"/>
              <a:gd name="connsiteX7" fmla="*/ 7428248 w 8345373"/>
              <a:gd name="connsiteY7" fmla="*/ 1498427 h 4515497"/>
              <a:gd name="connsiteX8" fmla="*/ 5816907 w 8345373"/>
              <a:gd name="connsiteY8" fmla="*/ 2964904 h 4515497"/>
              <a:gd name="connsiteX9" fmla="*/ 8345373 w 8345373"/>
              <a:gd name="connsiteY9" fmla="*/ 4515497 h 4515497"/>
              <a:gd name="connsiteX10" fmla="*/ 1910 w 8345373"/>
              <a:gd name="connsiteY10" fmla="*/ 4511738 h 4515497"/>
              <a:gd name="connsiteX11" fmla="*/ 6985 w 8345373"/>
              <a:gd name="connsiteY11" fmla="*/ 3298298 h 4515497"/>
              <a:gd name="connsiteX12" fmla="*/ 1671799 w 8345373"/>
              <a:gd name="connsiteY12" fmla="*/ 2705870 h 4515497"/>
              <a:gd name="connsiteX13" fmla="*/ 1719423 w 8345373"/>
              <a:gd name="connsiteY13" fmla="*/ 2592179 h 4515497"/>
              <a:gd name="connsiteX14" fmla="*/ 707023 w 8345373"/>
              <a:gd name="connsiteY14" fmla="*/ 1077944 h 4515497"/>
              <a:gd name="connsiteX0" fmla="*/ 705112 w 8343462"/>
              <a:gd name="connsiteY0" fmla="*/ 1077944 h 4515497"/>
              <a:gd name="connsiteX1" fmla="*/ 934601 w 8343462"/>
              <a:gd name="connsiteY1" fmla="*/ 812554 h 4515497"/>
              <a:gd name="connsiteX2" fmla="*/ 2888942 w 8343462"/>
              <a:gd name="connsiteY2" fmla="*/ 1280457 h 4515497"/>
              <a:gd name="connsiteX3" fmla="*/ 4516390 w 8343462"/>
              <a:gd name="connsiteY3" fmla="*/ 14281 h 4515497"/>
              <a:gd name="connsiteX4" fmla="*/ 5120933 w 8343462"/>
              <a:gd name="connsiteY4" fmla="*/ 254086 h 4515497"/>
              <a:gd name="connsiteX5" fmla="*/ 5138889 w 8343462"/>
              <a:gd name="connsiteY5" fmla="*/ 1529791 h 4515497"/>
              <a:gd name="connsiteX6" fmla="*/ 7001069 w 8343462"/>
              <a:gd name="connsiteY6" fmla="*/ 1273529 h 4515497"/>
              <a:gd name="connsiteX7" fmla="*/ 7426337 w 8343462"/>
              <a:gd name="connsiteY7" fmla="*/ 1498427 h 4515497"/>
              <a:gd name="connsiteX8" fmla="*/ 5814996 w 8343462"/>
              <a:gd name="connsiteY8" fmla="*/ 2964904 h 4515497"/>
              <a:gd name="connsiteX9" fmla="*/ 8343462 w 8343462"/>
              <a:gd name="connsiteY9" fmla="*/ 4515497 h 4515497"/>
              <a:gd name="connsiteX10" fmla="*/ -1 w 8343462"/>
              <a:gd name="connsiteY10" fmla="*/ 4511738 h 4515497"/>
              <a:gd name="connsiteX11" fmla="*/ 5074 w 8343462"/>
              <a:gd name="connsiteY11" fmla="*/ 3298298 h 4515497"/>
              <a:gd name="connsiteX12" fmla="*/ 1669888 w 8343462"/>
              <a:gd name="connsiteY12" fmla="*/ 2705870 h 4515497"/>
              <a:gd name="connsiteX13" fmla="*/ 1717512 w 8343462"/>
              <a:gd name="connsiteY13" fmla="*/ 2592179 h 4515497"/>
              <a:gd name="connsiteX14" fmla="*/ 705112 w 8343462"/>
              <a:gd name="connsiteY14" fmla="*/ 1077944 h 4515497"/>
              <a:gd name="connsiteX0" fmla="*/ 705113 w 8343463"/>
              <a:gd name="connsiteY0" fmla="*/ 1077944 h 4515497"/>
              <a:gd name="connsiteX1" fmla="*/ 934602 w 8343463"/>
              <a:gd name="connsiteY1" fmla="*/ 812554 h 4515497"/>
              <a:gd name="connsiteX2" fmla="*/ 2888943 w 8343463"/>
              <a:gd name="connsiteY2" fmla="*/ 1280457 h 4515497"/>
              <a:gd name="connsiteX3" fmla="*/ 4516391 w 8343463"/>
              <a:gd name="connsiteY3" fmla="*/ 14281 h 4515497"/>
              <a:gd name="connsiteX4" fmla="*/ 5120934 w 8343463"/>
              <a:gd name="connsiteY4" fmla="*/ 254086 h 4515497"/>
              <a:gd name="connsiteX5" fmla="*/ 5138890 w 8343463"/>
              <a:gd name="connsiteY5" fmla="*/ 1529791 h 4515497"/>
              <a:gd name="connsiteX6" fmla="*/ 7001070 w 8343463"/>
              <a:gd name="connsiteY6" fmla="*/ 1273529 h 4515497"/>
              <a:gd name="connsiteX7" fmla="*/ 7426338 w 8343463"/>
              <a:gd name="connsiteY7" fmla="*/ 1498427 h 4515497"/>
              <a:gd name="connsiteX8" fmla="*/ 5814997 w 8343463"/>
              <a:gd name="connsiteY8" fmla="*/ 2964904 h 4515497"/>
              <a:gd name="connsiteX9" fmla="*/ 8343463 w 8343463"/>
              <a:gd name="connsiteY9" fmla="*/ 4515497 h 4515497"/>
              <a:gd name="connsiteX10" fmla="*/ 0 w 8343463"/>
              <a:gd name="connsiteY10" fmla="*/ 4511738 h 4515497"/>
              <a:gd name="connsiteX11" fmla="*/ 5075 w 8343463"/>
              <a:gd name="connsiteY11" fmla="*/ 3298298 h 4515497"/>
              <a:gd name="connsiteX12" fmla="*/ 1669889 w 8343463"/>
              <a:gd name="connsiteY12" fmla="*/ 2705870 h 4515497"/>
              <a:gd name="connsiteX13" fmla="*/ 1714181 w 8343463"/>
              <a:gd name="connsiteY13" fmla="*/ 2597175 h 4515497"/>
              <a:gd name="connsiteX14" fmla="*/ 705113 w 8343463"/>
              <a:gd name="connsiteY14" fmla="*/ 1077944 h 4515497"/>
              <a:gd name="connsiteX0" fmla="*/ 705113 w 8343463"/>
              <a:gd name="connsiteY0" fmla="*/ 1077944 h 4515497"/>
              <a:gd name="connsiteX1" fmla="*/ 934602 w 8343463"/>
              <a:gd name="connsiteY1" fmla="*/ 812554 h 4515497"/>
              <a:gd name="connsiteX2" fmla="*/ 2888943 w 8343463"/>
              <a:gd name="connsiteY2" fmla="*/ 1280457 h 4515497"/>
              <a:gd name="connsiteX3" fmla="*/ 4516391 w 8343463"/>
              <a:gd name="connsiteY3" fmla="*/ 14281 h 4515497"/>
              <a:gd name="connsiteX4" fmla="*/ 5120934 w 8343463"/>
              <a:gd name="connsiteY4" fmla="*/ 254086 h 4515497"/>
              <a:gd name="connsiteX5" fmla="*/ 5138890 w 8343463"/>
              <a:gd name="connsiteY5" fmla="*/ 1529791 h 4515497"/>
              <a:gd name="connsiteX6" fmla="*/ 7001070 w 8343463"/>
              <a:gd name="connsiteY6" fmla="*/ 1273529 h 4515497"/>
              <a:gd name="connsiteX7" fmla="*/ 7426338 w 8343463"/>
              <a:gd name="connsiteY7" fmla="*/ 1498427 h 4515497"/>
              <a:gd name="connsiteX8" fmla="*/ 5814997 w 8343463"/>
              <a:gd name="connsiteY8" fmla="*/ 2964904 h 4515497"/>
              <a:gd name="connsiteX9" fmla="*/ 8343463 w 8343463"/>
              <a:gd name="connsiteY9" fmla="*/ 4515497 h 4515497"/>
              <a:gd name="connsiteX10" fmla="*/ 0 w 8343463"/>
              <a:gd name="connsiteY10" fmla="*/ 4511738 h 4515497"/>
              <a:gd name="connsiteX11" fmla="*/ 5075 w 8343463"/>
              <a:gd name="connsiteY11" fmla="*/ 3298298 h 4515497"/>
              <a:gd name="connsiteX12" fmla="*/ 1669889 w 8343463"/>
              <a:gd name="connsiteY12" fmla="*/ 2705870 h 4515497"/>
              <a:gd name="connsiteX13" fmla="*/ 1714181 w 8343463"/>
              <a:gd name="connsiteY13" fmla="*/ 2597175 h 4515497"/>
              <a:gd name="connsiteX14" fmla="*/ 705113 w 8343463"/>
              <a:gd name="connsiteY14" fmla="*/ 1077944 h 4515497"/>
              <a:gd name="connsiteX0" fmla="*/ 705113 w 8343463"/>
              <a:gd name="connsiteY0" fmla="*/ 1077944 h 4515497"/>
              <a:gd name="connsiteX1" fmla="*/ 934602 w 8343463"/>
              <a:gd name="connsiteY1" fmla="*/ 812554 h 4515497"/>
              <a:gd name="connsiteX2" fmla="*/ 2888943 w 8343463"/>
              <a:gd name="connsiteY2" fmla="*/ 1280457 h 4515497"/>
              <a:gd name="connsiteX3" fmla="*/ 4516391 w 8343463"/>
              <a:gd name="connsiteY3" fmla="*/ 14281 h 4515497"/>
              <a:gd name="connsiteX4" fmla="*/ 5120934 w 8343463"/>
              <a:gd name="connsiteY4" fmla="*/ 254086 h 4515497"/>
              <a:gd name="connsiteX5" fmla="*/ 5138890 w 8343463"/>
              <a:gd name="connsiteY5" fmla="*/ 1529791 h 4515497"/>
              <a:gd name="connsiteX6" fmla="*/ 7001070 w 8343463"/>
              <a:gd name="connsiteY6" fmla="*/ 1273529 h 4515497"/>
              <a:gd name="connsiteX7" fmla="*/ 7426338 w 8343463"/>
              <a:gd name="connsiteY7" fmla="*/ 1498427 h 4515497"/>
              <a:gd name="connsiteX8" fmla="*/ 5814997 w 8343463"/>
              <a:gd name="connsiteY8" fmla="*/ 2964904 h 4515497"/>
              <a:gd name="connsiteX9" fmla="*/ 8343463 w 8343463"/>
              <a:gd name="connsiteY9" fmla="*/ 4515497 h 4515497"/>
              <a:gd name="connsiteX10" fmla="*/ 0 w 8343463"/>
              <a:gd name="connsiteY10" fmla="*/ 4511738 h 4515497"/>
              <a:gd name="connsiteX11" fmla="*/ 5075 w 8343463"/>
              <a:gd name="connsiteY11" fmla="*/ 3298298 h 4515497"/>
              <a:gd name="connsiteX12" fmla="*/ 1669889 w 8343463"/>
              <a:gd name="connsiteY12" fmla="*/ 2705870 h 4515497"/>
              <a:gd name="connsiteX13" fmla="*/ 1714181 w 8343463"/>
              <a:gd name="connsiteY13" fmla="*/ 2597175 h 4515497"/>
              <a:gd name="connsiteX14" fmla="*/ 705113 w 8343463"/>
              <a:gd name="connsiteY14" fmla="*/ 1077944 h 4515497"/>
              <a:gd name="connsiteX0" fmla="*/ 705113 w 8343463"/>
              <a:gd name="connsiteY0" fmla="*/ 1077944 h 4515497"/>
              <a:gd name="connsiteX1" fmla="*/ 934602 w 8343463"/>
              <a:gd name="connsiteY1" fmla="*/ 812554 h 4515497"/>
              <a:gd name="connsiteX2" fmla="*/ 2888943 w 8343463"/>
              <a:gd name="connsiteY2" fmla="*/ 1280457 h 4515497"/>
              <a:gd name="connsiteX3" fmla="*/ 4516391 w 8343463"/>
              <a:gd name="connsiteY3" fmla="*/ 14281 h 4515497"/>
              <a:gd name="connsiteX4" fmla="*/ 5120934 w 8343463"/>
              <a:gd name="connsiteY4" fmla="*/ 254086 h 4515497"/>
              <a:gd name="connsiteX5" fmla="*/ 5138890 w 8343463"/>
              <a:gd name="connsiteY5" fmla="*/ 1529791 h 4515497"/>
              <a:gd name="connsiteX6" fmla="*/ 7001070 w 8343463"/>
              <a:gd name="connsiteY6" fmla="*/ 1273529 h 4515497"/>
              <a:gd name="connsiteX7" fmla="*/ 7426338 w 8343463"/>
              <a:gd name="connsiteY7" fmla="*/ 1498427 h 4515497"/>
              <a:gd name="connsiteX8" fmla="*/ 5814997 w 8343463"/>
              <a:gd name="connsiteY8" fmla="*/ 2964904 h 4515497"/>
              <a:gd name="connsiteX9" fmla="*/ 8343463 w 8343463"/>
              <a:gd name="connsiteY9" fmla="*/ 4515497 h 4515497"/>
              <a:gd name="connsiteX10" fmla="*/ 0 w 8343463"/>
              <a:gd name="connsiteY10" fmla="*/ 4511738 h 4515497"/>
              <a:gd name="connsiteX11" fmla="*/ 5075 w 8343463"/>
              <a:gd name="connsiteY11" fmla="*/ 3298298 h 4515497"/>
              <a:gd name="connsiteX12" fmla="*/ 1669889 w 8343463"/>
              <a:gd name="connsiteY12" fmla="*/ 2705870 h 4515497"/>
              <a:gd name="connsiteX13" fmla="*/ 1714181 w 8343463"/>
              <a:gd name="connsiteY13" fmla="*/ 2597175 h 4515497"/>
              <a:gd name="connsiteX14" fmla="*/ 705113 w 8343463"/>
              <a:gd name="connsiteY14" fmla="*/ 1077944 h 4515497"/>
              <a:gd name="connsiteX0" fmla="*/ 705113 w 8343463"/>
              <a:gd name="connsiteY0" fmla="*/ 1077944 h 4515497"/>
              <a:gd name="connsiteX1" fmla="*/ 934602 w 8343463"/>
              <a:gd name="connsiteY1" fmla="*/ 812554 h 4515497"/>
              <a:gd name="connsiteX2" fmla="*/ 2888943 w 8343463"/>
              <a:gd name="connsiteY2" fmla="*/ 1280457 h 4515497"/>
              <a:gd name="connsiteX3" fmla="*/ 4516391 w 8343463"/>
              <a:gd name="connsiteY3" fmla="*/ 14281 h 4515497"/>
              <a:gd name="connsiteX4" fmla="*/ 5120934 w 8343463"/>
              <a:gd name="connsiteY4" fmla="*/ 254086 h 4515497"/>
              <a:gd name="connsiteX5" fmla="*/ 5138890 w 8343463"/>
              <a:gd name="connsiteY5" fmla="*/ 1529791 h 4515497"/>
              <a:gd name="connsiteX6" fmla="*/ 7001070 w 8343463"/>
              <a:gd name="connsiteY6" fmla="*/ 1273529 h 4515497"/>
              <a:gd name="connsiteX7" fmla="*/ 7426338 w 8343463"/>
              <a:gd name="connsiteY7" fmla="*/ 1498427 h 4515497"/>
              <a:gd name="connsiteX8" fmla="*/ 5814997 w 8343463"/>
              <a:gd name="connsiteY8" fmla="*/ 2964904 h 4515497"/>
              <a:gd name="connsiteX9" fmla="*/ 8343463 w 8343463"/>
              <a:gd name="connsiteY9" fmla="*/ 4515497 h 4515497"/>
              <a:gd name="connsiteX10" fmla="*/ 0 w 8343463"/>
              <a:gd name="connsiteY10" fmla="*/ 4511738 h 4515497"/>
              <a:gd name="connsiteX11" fmla="*/ 5075 w 8343463"/>
              <a:gd name="connsiteY11" fmla="*/ 3298298 h 4515497"/>
              <a:gd name="connsiteX12" fmla="*/ 1669889 w 8343463"/>
              <a:gd name="connsiteY12" fmla="*/ 2705870 h 4515497"/>
              <a:gd name="connsiteX13" fmla="*/ 1714181 w 8343463"/>
              <a:gd name="connsiteY13" fmla="*/ 2597175 h 4515497"/>
              <a:gd name="connsiteX14" fmla="*/ 705113 w 8343463"/>
              <a:gd name="connsiteY14" fmla="*/ 1077944 h 4515497"/>
              <a:gd name="connsiteX0" fmla="*/ 705113 w 8343463"/>
              <a:gd name="connsiteY0" fmla="*/ 1077944 h 4515497"/>
              <a:gd name="connsiteX1" fmla="*/ 934602 w 8343463"/>
              <a:gd name="connsiteY1" fmla="*/ 812554 h 4515497"/>
              <a:gd name="connsiteX2" fmla="*/ 2888943 w 8343463"/>
              <a:gd name="connsiteY2" fmla="*/ 1280457 h 4515497"/>
              <a:gd name="connsiteX3" fmla="*/ 4516391 w 8343463"/>
              <a:gd name="connsiteY3" fmla="*/ 14281 h 4515497"/>
              <a:gd name="connsiteX4" fmla="*/ 5120934 w 8343463"/>
              <a:gd name="connsiteY4" fmla="*/ 254086 h 4515497"/>
              <a:gd name="connsiteX5" fmla="*/ 5138890 w 8343463"/>
              <a:gd name="connsiteY5" fmla="*/ 1529791 h 4515497"/>
              <a:gd name="connsiteX6" fmla="*/ 7001070 w 8343463"/>
              <a:gd name="connsiteY6" fmla="*/ 1273529 h 4515497"/>
              <a:gd name="connsiteX7" fmla="*/ 7426338 w 8343463"/>
              <a:gd name="connsiteY7" fmla="*/ 1498427 h 4515497"/>
              <a:gd name="connsiteX8" fmla="*/ 5814997 w 8343463"/>
              <a:gd name="connsiteY8" fmla="*/ 2964904 h 4515497"/>
              <a:gd name="connsiteX9" fmla="*/ 8343463 w 8343463"/>
              <a:gd name="connsiteY9" fmla="*/ 4515497 h 4515497"/>
              <a:gd name="connsiteX10" fmla="*/ 0 w 8343463"/>
              <a:gd name="connsiteY10" fmla="*/ 4511738 h 4515497"/>
              <a:gd name="connsiteX11" fmla="*/ 5075 w 8343463"/>
              <a:gd name="connsiteY11" fmla="*/ 3298298 h 4515497"/>
              <a:gd name="connsiteX12" fmla="*/ 1669889 w 8343463"/>
              <a:gd name="connsiteY12" fmla="*/ 2705870 h 4515497"/>
              <a:gd name="connsiteX13" fmla="*/ 1714181 w 8343463"/>
              <a:gd name="connsiteY13" fmla="*/ 2597175 h 4515497"/>
              <a:gd name="connsiteX14" fmla="*/ 705113 w 8343463"/>
              <a:gd name="connsiteY14" fmla="*/ 1077944 h 4515497"/>
              <a:gd name="connsiteX0" fmla="*/ 705113 w 8343463"/>
              <a:gd name="connsiteY0" fmla="*/ 1077944 h 4515497"/>
              <a:gd name="connsiteX1" fmla="*/ 934602 w 8343463"/>
              <a:gd name="connsiteY1" fmla="*/ 812554 h 4515497"/>
              <a:gd name="connsiteX2" fmla="*/ 2888943 w 8343463"/>
              <a:gd name="connsiteY2" fmla="*/ 1280457 h 4515497"/>
              <a:gd name="connsiteX3" fmla="*/ 4516391 w 8343463"/>
              <a:gd name="connsiteY3" fmla="*/ 14281 h 4515497"/>
              <a:gd name="connsiteX4" fmla="*/ 5120934 w 8343463"/>
              <a:gd name="connsiteY4" fmla="*/ 254086 h 4515497"/>
              <a:gd name="connsiteX5" fmla="*/ 5138890 w 8343463"/>
              <a:gd name="connsiteY5" fmla="*/ 1529791 h 4515497"/>
              <a:gd name="connsiteX6" fmla="*/ 7001070 w 8343463"/>
              <a:gd name="connsiteY6" fmla="*/ 1273529 h 4515497"/>
              <a:gd name="connsiteX7" fmla="*/ 7426338 w 8343463"/>
              <a:gd name="connsiteY7" fmla="*/ 1498427 h 4515497"/>
              <a:gd name="connsiteX8" fmla="*/ 5814997 w 8343463"/>
              <a:gd name="connsiteY8" fmla="*/ 2964904 h 4515497"/>
              <a:gd name="connsiteX9" fmla="*/ 8343463 w 8343463"/>
              <a:gd name="connsiteY9" fmla="*/ 4515497 h 4515497"/>
              <a:gd name="connsiteX10" fmla="*/ 0 w 8343463"/>
              <a:gd name="connsiteY10" fmla="*/ 4511738 h 4515497"/>
              <a:gd name="connsiteX11" fmla="*/ 5075 w 8343463"/>
              <a:gd name="connsiteY11" fmla="*/ 3298298 h 4515497"/>
              <a:gd name="connsiteX12" fmla="*/ 1669889 w 8343463"/>
              <a:gd name="connsiteY12" fmla="*/ 2705870 h 4515497"/>
              <a:gd name="connsiteX13" fmla="*/ 1714181 w 8343463"/>
              <a:gd name="connsiteY13" fmla="*/ 2597175 h 4515497"/>
              <a:gd name="connsiteX14" fmla="*/ 705113 w 8343463"/>
              <a:gd name="connsiteY14" fmla="*/ 1077944 h 4515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43463" h="4515497">
                <a:moveTo>
                  <a:pt x="705113" y="1077944"/>
                </a:moveTo>
                <a:cubicBezTo>
                  <a:pt x="717439" y="1050569"/>
                  <a:pt x="806950" y="879165"/>
                  <a:pt x="934602" y="812554"/>
                </a:cubicBezTo>
                <a:cubicBezTo>
                  <a:pt x="1047730" y="740180"/>
                  <a:pt x="2123347" y="549982"/>
                  <a:pt x="2888943" y="1280457"/>
                </a:cubicBezTo>
                <a:cubicBezTo>
                  <a:pt x="3475262" y="301382"/>
                  <a:pt x="4093683" y="111539"/>
                  <a:pt x="4516391" y="14281"/>
                </a:cubicBezTo>
                <a:cubicBezTo>
                  <a:pt x="4817092" y="-35355"/>
                  <a:pt x="4950042" y="44349"/>
                  <a:pt x="5120934" y="254086"/>
                </a:cubicBezTo>
                <a:cubicBezTo>
                  <a:pt x="5455682" y="664925"/>
                  <a:pt x="5197789" y="1369917"/>
                  <a:pt x="5138890" y="1529791"/>
                </a:cubicBezTo>
                <a:cubicBezTo>
                  <a:pt x="5496675" y="1234945"/>
                  <a:pt x="6283928" y="1051267"/>
                  <a:pt x="7001070" y="1273529"/>
                </a:cubicBezTo>
                <a:cubicBezTo>
                  <a:pt x="7316551" y="1351833"/>
                  <a:pt x="7334323" y="1396923"/>
                  <a:pt x="7426338" y="1498427"/>
                </a:cubicBezTo>
                <a:cubicBezTo>
                  <a:pt x="7579674" y="1790196"/>
                  <a:pt x="7230324" y="2734371"/>
                  <a:pt x="5814997" y="2964904"/>
                </a:cubicBezTo>
                <a:cubicBezTo>
                  <a:pt x="5937798" y="2996160"/>
                  <a:pt x="7605015" y="3337505"/>
                  <a:pt x="8343463" y="4515497"/>
                </a:cubicBezTo>
                <a:lnTo>
                  <a:pt x="0" y="4511738"/>
                </a:lnTo>
                <a:cubicBezTo>
                  <a:pt x="913" y="3894897"/>
                  <a:pt x="22623" y="3393885"/>
                  <a:pt x="5075" y="3298298"/>
                </a:cubicBezTo>
                <a:cubicBezTo>
                  <a:pt x="334919" y="3008442"/>
                  <a:pt x="1313178" y="2783479"/>
                  <a:pt x="1669889" y="2705870"/>
                </a:cubicBezTo>
                <a:cubicBezTo>
                  <a:pt x="1729648" y="2670461"/>
                  <a:pt x="1737006" y="2622347"/>
                  <a:pt x="1714181" y="2597175"/>
                </a:cubicBezTo>
                <a:cubicBezTo>
                  <a:pt x="992119" y="2200486"/>
                  <a:pt x="525495" y="1644128"/>
                  <a:pt x="705113" y="1077944"/>
                </a:cubicBezTo>
                <a:close/>
              </a:path>
            </a:pathLst>
          </a:custGeom>
          <a:ln>
            <a:noFill/>
          </a:ln>
        </p:spPr>
        <p:txBody>
          <a:bodyPr/>
          <a:lstStyle/>
          <a:p>
            <a:r>
              <a:rPr lang="en-US"/>
              <a:t>Click icon to add picture</a:t>
            </a:r>
            <a:endParaRPr lang="en-GB" dirty="0"/>
          </a:p>
        </p:txBody>
      </p:sp>
      <p:sp>
        <p:nvSpPr>
          <p:cNvPr id="3" name="Title 2">
            <a:extLst>
              <a:ext uri="{FF2B5EF4-FFF2-40B4-BE49-F238E27FC236}">
                <a16:creationId xmlns:a16="http://schemas.microsoft.com/office/drawing/2014/main" id="{C3A0A335-C43C-17AD-6D6A-67D2DC35041D}"/>
              </a:ext>
            </a:extLst>
          </p:cNvPr>
          <p:cNvSpPr>
            <a:spLocks noGrp="1"/>
          </p:cNvSpPr>
          <p:nvPr>
            <p:ph type="title"/>
          </p:nvPr>
        </p:nvSpPr>
        <p:spPr/>
        <p:txBody>
          <a:bodyPr/>
          <a:lstStyle>
            <a:lvl1pPr>
              <a:defRPr sz="3000"/>
            </a:lvl1pPr>
          </a:lstStyle>
          <a:p>
            <a:r>
              <a:rPr lang="en-US"/>
              <a:t>Click to edit Master title style</a:t>
            </a:r>
            <a:endParaRPr lang="en-GB"/>
          </a:p>
        </p:txBody>
      </p:sp>
    </p:spTree>
    <p:extLst>
      <p:ext uri="{BB962C8B-B14F-4D97-AF65-F5344CB8AC3E}">
        <p14:creationId xmlns:p14="http://schemas.microsoft.com/office/powerpoint/2010/main" val="11912654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Six Text Boxes">
    <p:spTree>
      <p:nvGrpSpPr>
        <p:cNvPr id="1" name=""/>
        <p:cNvGrpSpPr/>
        <p:nvPr/>
      </p:nvGrpSpPr>
      <p:grpSpPr>
        <a:xfrm>
          <a:off x="0" y="0"/>
          <a:ext cx="0" cy="0"/>
          <a:chOff x="0" y="0"/>
          <a:chExt cx="0" cy="0"/>
        </a:xfrm>
      </p:grpSpPr>
      <p:sp>
        <p:nvSpPr>
          <p:cNvPr id="21" name="Text Placeholder 8">
            <a:extLst>
              <a:ext uri="{FF2B5EF4-FFF2-40B4-BE49-F238E27FC236}">
                <a16:creationId xmlns:a16="http://schemas.microsoft.com/office/drawing/2014/main" id="{CA20F47A-2DF0-DB15-2D70-9BC39D8A2D5D}"/>
              </a:ext>
            </a:extLst>
          </p:cNvPr>
          <p:cNvSpPr>
            <a:spLocks noGrp="1"/>
          </p:cNvSpPr>
          <p:nvPr>
            <p:ph type="body" sz="quarter" idx="19"/>
          </p:nvPr>
        </p:nvSpPr>
        <p:spPr>
          <a:xfrm>
            <a:off x="6150063" y="1611401"/>
            <a:ext cx="2554200" cy="1817600"/>
          </a:xfrm>
          <a:prstGeom prst="roundRect">
            <a:avLst>
              <a:gd name="adj" fmla="val 6234"/>
            </a:avLst>
          </a:prstGeom>
          <a:solidFill>
            <a:schemeClr val="accent2"/>
          </a:solidFill>
        </p:spPr>
        <p:txBody>
          <a:bodyPr lIns="36000" tIns="18000" bIns="18000" anchor="ctr" anchorCtr="0">
            <a:noAutofit/>
          </a:bodyPr>
          <a:lstStyle>
            <a:lvl1pPr>
              <a:defRPr b="1"/>
            </a:lvl1pPr>
          </a:lstStyle>
          <a:p>
            <a:pPr lvl="0"/>
            <a:r>
              <a:rPr lang="en-US"/>
              <a:t>Click to edit Master text styles</a:t>
            </a:r>
          </a:p>
        </p:txBody>
      </p:sp>
      <p:sp>
        <p:nvSpPr>
          <p:cNvPr id="2" name="Title 1">
            <a:extLst>
              <a:ext uri="{FF2B5EF4-FFF2-40B4-BE49-F238E27FC236}">
                <a16:creationId xmlns:a16="http://schemas.microsoft.com/office/drawing/2014/main" id="{F32E2AFB-536F-389F-4274-BAC5E357B0C5}"/>
              </a:ext>
            </a:extLst>
          </p:cNvPr>
          <p:cNvSpPr>
            <a:spLocks noGrp="1"/>
          </p:cNvSpPr>
          <p:nvPr>
            <p:ph type="title"/>
          </p:nvPr>
        </p:nvSpPr>
        <p:spPr/>
        <p:txBody>
          <a:bodyPr/>
          <a:lstStyle/>
          <a:p>
            <a:r>
              <a:rPr lang="en-US"/>
              <a:t>Click to edit Master title style</a:t>
            </a:r>
            <a:endParaRPr lang="en-GB"/>
          </a:p>
        </p:txBody>
      </p:sp>
      <p:sp>
        <p:nvSpPr>
          <p:cNvPr id="7" name="Slide Number Placeholder 6">
            <a:extLst>
              <a:ext uri="{FF2B5EF4-FFF2-40B4-BE49-F238E27FC236}">
                <a16:creationId xmlns:a16="http://schemas.microsoft.com/office/drawing/2014/main" id="{DA18CD72-5451-7691-AA88-B0B3323B3236}"/>
              </a:ext>
            </a:extLst>
          </p:cNvPr>
          <p:cNvSpPr>
            <a:spLocks noGrp="1"/>
          </p:cNvSpPr>
          <p:nvPr>
            <p:ph type="sldNum" sz="quarter" idx="12"/>
          </p:nvPr>
        </p:nvSpPr>
        <p:spPr/>
        <p:txBody>
          <a:bodyPr/>
          <a:lstStyle/>
          <a:p>
            <a:fld id="{22E84AB2-3475-4778-992D-8093CE74451B}" type="slidenum">
              <a:rPr lang="en-GB" smtClean="0"/>
              <a:t>‹#›</a:t>
            </a:fld>
            <a:endParaRPr lang="en-GB"/>
          </a:p>
        </p:txBody>
      </p:sp>
      <p:sp>
        <p:nvSpPr>
          <p:cNvPr id="8" name="Text Placeholder 14">
            <a:extLst>
              <a:ext uri="{FF2B5EF4-FFF2-40B4-BE49-F238E27FC236}">
                <a16:creationId xmlns:a16="http://schemas.microsoft.com/office/drawing/2014/main" id="{927511AD-50E5-D566-1263-586A42BB2DA0}"/>
              </a:ext>
            </a:extLst>
          </p:cNvPr>
          <p:cNvSpPr>
            <a:spLocks noGrp="1"/>
          </p:cNvSpPr>
          <p:nvPr>
            <p:ph type="body" sz="quarter" idx="14" hasCustomPrompt="1"/>
          </p:nvPr>
        </p:nvSpPr>
        <p:spPr>
          <a:xfrm>
            <a:off x="567731" y="5997144"/>
            <a:ext cx="5547319" cy="620713"/>
          </a:xfrm>
        </p:spPr>
        <p:txBody>
          <a:bodyPr anchor="b"/>
          <a:lstStyle>
            <a:lvl1pPr>
              <a:defRPr sz="900"/>
            </a:lvl1pPr>
            <a:lvl2pPr marL="0" indent="0">
              <a:buNone/>
              <a:defRPr/>
            </a:lvl2pPr>
          </a:lstStyle>
          <a:p>
            <a:pPr lvl="0"/>
            <a:r>
              <a:rPr lang="en-US" dirty="0"/>
              <a:t>Click to edit footnote area or leave blank</a:t>
            </a:r>
          </a:p>
        </p:txBody>
      </p:sp>
      <p:sp>
        <p:nvSpPr>
          <p:cNvPr id="4" name="Text Placeholder 8">
            <a:extLst>
              <a:ext uri="{FF2B5EF4-FFF2-40B4-BE49-F238E27FC236}">
                <a16:creationId xmlns:a16="http://schemas.microsoft.com/office/drawing/2014/main" id="{04D12D13-94EF-DA5B-DFAB-4C02B7B40832}"/>
              </a:ext>
            </a:extLst>
          </p:cNvPr>
          <p:cNvSpPr>
            <a:spLocks noGrp="1"/>
          </p:cNvSpPr>
          <p:nvPr>
            <p:ph type="body" sz="quarter" idx="13"/>
          </p:nvPr>
        </p:nvSpPr>
        <p:spPr>
          <a:xfrm>
            <a:off x="568800" y="1611401"/>
            <a:ext cx="2554200" cy="1817600"/>
          </a:xfrm>
          <a:prstGeom prst="roundRect">
            <a:avLst>
              <a:gd name="adj" fmla="val 6234"/>
            </a:avLst>
          </a:prstGeom>
          <a:solidFill>
            <a:schemeClr val="accent2"/>
          </a:solidFill>
        </p:spPr>
        <p:txBody>
          <a:bodyPr lIns="36000" tIns="18000" bIns="18000" anchor="ctr" anchorCtr="0">
            <a:noAutofit/>
          </a:bodyPr>
          <a:lstStyle>
            <a:lvl1pPr>
              <a:defRPr b="1"/>
            </a:lvl1pPr>
          </a:lstStyle>
          <a:p>
            <a:pPr lvl="0"/>
            <a:r>
              <a:rPr lang="en-US"/>
              <a:t>Click to edit Master text styles</a:t>
            </a:r>
          </a:p>
        </p:txBody>
      </p:sp>
      <p:sp>
        <p:nvSpPr>
          <p:cNvPr id="20" name="Text Placeholder 8">
            <a:extLst>
              <a:ext uri="{FF2B5EF4-FFF2-40B4-BE49-F238E27FC236}">
                <a16:creationId xmlns:a16="http://schemas.microsoft.com/office/drawing/2014/main" id="{231F68CF-1EE1-E7B3-7809-9ADD007D8C6A}"/>
              </a:ext>
            </a:extLst>
          </p:cNvPr>
          <p:cNvSpPr>
            <a:spLocks noGrp="1"/>
          </p:cNvSpPr>
          <p:nvPr>
            <p:ph type="body" sz="quarter" idx="18"/>
          </p:nvPr>
        </p:nvSpPr>
        <p:spPr>
          <a:xfrm>
            <a:off x="3359431" y="1611401"/>
            <a:ext cx="2554200" cy="1817600"/>
          </a:xfrm>
          <a:prstGeom prst="roundRect">
            <a:avLst>
              <a:gd name="adj" fmla="val 6234"/>
            </a:avLst>
          </a:prstGeom>
          <a:solidFill>
            <a:schemeClr val="accent2"/>
          </a:solidFill>
        </p:spPr>
        <p:txBody>
          <a:bodyPr lIns="36000" tIns="18000" bIns="18000" anchor="ctr" anchorCtr="0">
            <a:noAutofit/>
          </a:bodyPr>
          <a:lstStyle>
            <a:lvl1pPr>
              <a:defRPr b="1"/>
            </a:lvl1pPr>
          </a:lstStyle>
          <a:p>
            <a:pPr lvl="0"/>
            <a:r>
              <a:rPr lang="en-US"/>
              <a:t>Click to edit Master text styles</a:t>
            </a:r>
          </a:p>
        </p:txBody>
      </p:sp>
      <p:sp>
        <p:nvSpPr>
          <p:cNvPr id="3" name="Text Placeholder 8">
            <a:extLst>
              <a:ext uri="{FF2B5EF4-FFF2-40B4-BE49-F238E27FC236}">
                <a16:creationId xmlns:a16="http://schemas.microsoft.com/office/drawing/2014/main" id="{4374F6B9-E659-84EF-827B-DEB68ED614CF}"/>
              </a:ext>
            </a:extLst>
          </p:cNvPr>
          <p:cNvSpPr>
            <a:spLocks noGrp="1"/>
          </p:cNvSpPr>
          <p:nvPr>
            <p:ph type="body" sz="quarter" idx="20"/>
          </p:nvPr>
        </p:nvSpPr>
        <p:spPr>
          <a:xfrm>
            <a:off x="568800" y="3592601"/>
            <a:ext cx="2554200" cy="1817600"/>
          </a:xfrm>
          <a:prstGeom prst="roundRect">
            <a:avLst>
              <a:gd name="adj" fmla="val 6234"/>
            </a:avLst>
          </a:prstGeom>
          <a:solidFill>
            <a:schemeClr val="accent1"/>
          </a:solidFill>
        </p:spPr>
        <p:txBody>
          <a:bodyPr lIns="36000" tIns="18000" bIns="18000" anchor="ctr" anchorCtr="0">
            <a:noAutofit/>
          </a:bodyPr>
          <a:lstStyle>
            <a:lvl1pPr>
              <a:defRPr b="1">
                <a:solidFill>
                  <a:schemeClr val="bg1"/>
                </a:solidFill>
              </a:defRPr>
            </a:lvl1pPr>
          </a:lstStyle>
          <a:p>
            <a:pPr lvl="0"/>
            <a:r>
              <a:rPr lang="en-US"/>
              <a:t>Click to edit Master text styles</a:t>
            </a:r>
          </a:p>
        </p:txBody>
      </p:sp>
      <p:sp>
        <p:nvSpPr>
          <p:cNvPr id="5" name="Text Placeholder 8">
            <a:extLst>
              <a:ext uri="{FF2B5EF4-FFF2-40B4-BE49-F238E27FC236}">
                <a16:creationId xmlns:a16="http://schemas.microsoft.com/office/drawing/2014/main" id="{E1812C22-F84E-6A95-C255-5C691C21C5ED}"/>
              </a:ext>
            </a:extLst>
          </p:cNvPr>
          <p:cNvSpPr>
            <a:spLocks noGrp="1"/>
          </p:cNvSpPr>
          <p:nvPr>
            <p:ph type="body" sz="quarter" idx="21"/>
          </p:nvPr>
        </p:nvSpPr>
        <p:spPr>
          <a:xfrm>
            <a:off x="3359431" y="3592601"/>
            <a:ext cx="2554200" cy="1817600"/>
          </a:xfrm>
          <a:prstGeom prst="roundRect">
            <a:avLst>
              <a:gd name="adj" fmla="val 6234"/>
            </a:avLst>
          </a:prstGeom>
          <a:solidFill>
            <a:schemeClr val="accent1"/>
          </a:solidFill>
        </p:spPr>
        <p:txBody>
          <a:bodyPr lIns="36000" tIns="18000" bIns="18000" anchor="ctr" anchorCtr="0">
            <a:noAutofit/>
          </a:bodyPr>
          <a:lstStyle>
            <a:lvl1pPr>
              <a:defRPr b="1">
                <a:solidFill>
                  <a:schemeClr val="bg1"/>
                </a:solidFill>
              </a:defRPr>
            </a:lvl1pPr>
          </a:lstStyle>
          <a:p>
            <a:pPr lvl="0"/>
            <a:r>
              <a:rPr lang="en-US"/>
              <a:t>Click to edit Master text styles</a:t>
            </a:r>
          </a:p>
        </p:txBody>
      </p:sp>
      <p:sp>
        <p:nvSpPr>
          <p:cNvPr id="10" name="Text Placeholder 8">
            <a:extLst>
              <a:ext uri="{FF2B5EF4-FFF2-40B4-BE49-F238E27FC236}">
                <a16:creationId xmlns:a16="http://schemas.microsoft.com/office/drawing/2014/main" id="{A022453C-7F1F-6D92-B7C3-928F0B8D3482}"/>
              </a:ext>
            </a:extLst>
          </p:cNvPr>
          <p:cNvSpPr>
            <a:spLocks noGrp="1"/>
          </p:cNvSpPr>
          <p:nvPr>
            <p:ph type="body" sz="quarter" idx="22"/>
          </p:nvPr>
        </p:nvSpPr>
        <p:spPr>
          <a:xfrm>
            <a:off x="6150063" y="3592601"/>
            <a:ext cx="2554200" cy="1817600"/>
          </a:xfrm>
          <a:prstGeom prst="roundRect">
            <a:avLst>
              <a:gd name="adj" fmla="val 6234"/>
            </a:avLst>
          </a:prstGeom>
          <a:solidFill>
            <a:schemeClr val="accent1"/>
          </a:solidFill>
        </p:spPr>
        <p:txBody>
          <a:bodyPr lIns="36000" tIns="18000" bIns="18000" anchor="ctr" anchorCtr="0">
            <a:noAutofit/>
          </a:bodyPr>
          <a:lstStyle>
            <a:lvl1pPr>
              <a:defRPr b="1">
                <a:solidFill>
                  <a:schemeClr val="bg1"/>
                </a:solidFill>
              </a:defRPr>
            </a:lvl1pPr>
          </a:lstStyle>
          <a:p>
            <a:pPr lvl="0"/>
            <a:r>
              <a:rPr lang="en-US"/>
              <a:t>Click to edit Master text styles</a:t>
            </a:r>
          </a:p>
        </p:txBody>
      </p:sp>
      <p:pic>
        <p:nvPicPr>
          <p:cNvPr id="11" name="Picture 10">
            <a:extLst>
              <a:ext uri="{FF2B5EF4-FFF2-40B4-BE49-F238E27FC236}">
                <a16:creationId xmlns:a16="http://schemas.microsoft.com/office/drawing/2014/main" id="{7D4D9741-785B-24D7-7112-A24F5EDD6A9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599854" y="5633190"/>
            <a:ext cx="2544148" cy="1224811"/>
          </a:xfrm>
          <a:prstGeom prst="rect">
            <a:avLst/>
          </a:prstGeom>
        </p:spPr>
      </p:pic>
      <p:pic>
        <p:nvPicPr>
          <p:cNvPr id="12" name="Picture 11" descr="A blue and yellow logo&#10;&#10;Description automatically generated">
            <a:extLst>
              <a:ext uri="{FF2B5EF4-FFF2-40B4-BE49-F238E27FC236}">
                <a16:creationId xmlns:a16="http://schemas.microsoft.com/office/drawing/2014/main" id="{81ECD01B-FDFA-9CFC-3D1D-AC93B6746F3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930168" y="5973395"/>
            <a:ext cx="1603251" cy="694945"/>
          </a:xfrm>
          <a:prstGeom prst="rect">
            <a:avLst/>
          </a:prstGeom>
        </p:spPr>
      </p:pic>
    </p:spTree>
    <p:extLst>
      <p:ext uri="{BB962C8B-B14F-4D97-AF65-F5344CB8AC3E}">
        <p14:creationId xmlns:p14="http://schemas.microsoft.com/office/powerpoint/2010/main" val="524716953"/>
      </p:ext>
    </p:extLst>
  </p:cSld>
  <p:clrMapOvr>
    <a:masterClrMapping/>
  </p:clrMapOvr>
  <p:extLst>
    <p:ext uri="{DCECCB84-F9BA-43D5-87BE-67443E8EF086}">
      <p15:sldGuideLst xmlns:p15="http://schemas.microsoft.com/office/powerpoint/2012/main">
        <p15:guide id="1" pos="3713" userDrawn="1">
          <p15:clr>
            <a:srgbClr val="FBAE40"/>
          </p15:clr>
        </p15:guide>
        <p15:guide id="2" pos="3799"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Yellow)">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84CE1-9C76-6918-2609-4981FD6851F3}"/>
              </a:ext>
            </a:extLst>
          </p:cNvPr>
          <p:cNvSpPr>
            <a:spLocks noGrp="1"/>
          </p:cNvSpPr>
          <p:nvPr>
            <p:ph type="title" hasCustomPrompt="1"/>
          </p:nvPr>
        </p:nvSpPr>
        <p:spPr>
          <a:xfrm>
            <a:off x="568799" y="469900"/>
            <a:ext cx="8135463" cy="1008000"/>
          </a:xfrm>
        </p:spPr>
        <p:txBody>
          <a:bodyPr anchor="t"/>
          <a:lstStyle>
            <a:lvl1pPr>
              <a:defRPr sz="3000"/>
            </a:lvl1pPr>
          </a:lstStyle>
          <a:p>
            <a:r>
              <a:rPr lang="en-GB" dirty="0"/>
              <a:t>Section title in 30pt font size up to two lines</a:t>
            </a:r>
          </a:p>
        </p:txBody>
      </p:sp>
      <p:sp>
        <p:nvSpPr>
          <p:cNvPr id="4" name="Date Placeholder 3">
            <a:extLst>
              <a:ext uri="{FF2B5EF4-FFF2-40B4-BE49-F238E27FC236}">
                <a16:creationId xmlns:a16="http://schemas.microsoft.com/office/drawing/2014/main" id="{C83E5655-E95E-01CD-3420-DD3FE52C8FD7}"/>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5C56D118-2ACC-3D81-2E8D-DD0FB28AD2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6EF245B-ECD5-5226-88E8-9E3ED99206C2}"/>
              </a:ext>
            </a:extLst>
          </p:cNvPr>
          <p:cNvSpPr>
            <a:spLocks noGrp="1"/>
          </p:cNvSpPr>
          <p:nvPr>
            <p:ph type="sldNum" sz="quarter" idx="12"/>
          </p:nvPr>
        </p:nvSpPr>
        <p:spPr/>
        <p:txBody>
          <a:bodyPr/>
          <a:lstStyle/>
          <a:p>
            <a:fld id="{22E84AB2-3475-4778-992D-8093CE74451B}" type="slidenum">
              <a:rPr lang="en-GB" smtClean="0"/>
              <a:t>‹#›</a:t>
            </a:fld>
            <a:endParaRPr lang="en-GB"/>
          </a:p>
        </p:txBody>
      </p:sp>
      <p:pic>
        <p:nvPicPr>
          <p:cNvPr id="3" name="Picture 2" descr="A blue and yellow logo&#10;&#10;Description automatically generated">
            <a:extLst>
              <a:ext uri="{FF2B5EF4-FFF2-40B4-BE49-F238E27FC236}">
                <a16:creationId xmlns:a16="http://schemas.microsoft.com/office/drawing/2014/main" id="{29692180-19D3-CBCE-02AE-EA5A8608DEE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930168" y="5973395"/>
            <a:ext cx="1603251" cy="694945"/>
          </a:xfrm>
          <a:prstGeom prst="rect">
            <a:avLst/>
          </a:prstGeom>
        </p:spPr>
      </p:pic>
    </p:spTree>
    <p:extLst>
      <p:ext uri="{BB962C8B-B14F-4D97-AF65-F5344CB8AC3E}">
        <p14:creationId xmlns:p14="http://schemas.microsoft.com/office/powerpoint/2010/main" val="473769402"/>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84CE1-9C76-6918-2609-4981FD6851F3}"/>
              </a:ext>
            </a:extLst>
          </p:cNvPr>
          <p:cNvSpPr>
            <a:spLocks noGrp="1"/>
          </p:cNvSpPr>
          <p:nvPr>
            <p:ph type="title" hasCustomPrompt="1"/>
          </p:nvPr>
        </p:nvSpPr>
        <p:spPr>
          <a:xfrm>
            <a:off x="568799" y="469900"/>
            <a:ext cx="8135463" cy="1008000"/>
          </a:xfrm>
        </p:spPr>
        <p:txBody>
          <a:bodyPr anchor="t"/>
          <a:lstStyle>
            <a:lvl1pPr>
              <a:defRPr sz="3000"/>
            </a:lvl1pPr>
          </a:lstStyle>
          <a:p>
            <a:r>
              <a:rPr lang="en-GB" dirty="0"/>
              <a:t>Section title in 30pt font size up to two lines</a:t>
            </a:r>
          </a:p>
        </p:txBody>
      </p:sp>
      <p:sp>
        <p:nvSpPr>
          <p:cNvPr id="4" name="Date Placeholder 3">
            <a:extLst>
              <a:ext uri="{FF2B5EF4-FFF2-40B4-BE49-F238E27FC236}">
                <a16:creationId xmlns:a16="http://schemas.microsoft.com/office/drawing/2014/main" id="{C83E5655-E95E-01CD-3420-DD3FE52C8FD7}"/>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5C56D118-2ACC-3D81-2E8D-DD0FB28AD2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6EF245B-ECD5-5226-88E8-9E3ED99206C2}"/>
              </a:ext>
            </a:extLst>
          </p:cNvPr>
          <p:cNvSpPr>
            <a:spLocks noGrp="1"/>
          </p:cNvSpPr>
          <p:nvPr>
            <p:ph type="sldNum" sz="quarter" idx="12"/>
          </p:nvPr>
        </p:nvSpPr>
        <p:spPr/>
        <p:txBody>
          <a:bodyPr/>
          <a:lstStyle/>
          <a:p>
            <a:fld id="{22E84AB2-3475-4778-992D-8093CE74451B}" type="slidenum">
              <a:rPr lang="en-GB" smtClean="0"/>
              <a:t>‹#›</a:t>
            </a:fld>
            <a:endParaRPr lang="en-GB"/>
          </a:p>
        </p:txBody>
      </p:sp>
      <p:pic>
        <p:nvPicPr>
          <p:cNvPr id="3" name="Picture 2">
            <a:extLst>
              <a:ext uri="{FF2B5EF4-FFF2-40B4-BE49-F238E27FC236}">
                <a16:creationId xmlns:a16="http://schemas.microsoft.com/office/drawing/2014/main" id="{1C958444-E3DB-395B-6CB5-10856EE3DA0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599854" y="5633190"/>
            <a:ext cx="2544148" cy="1224811"/>
          </a:xfrm>
          <a:prstGeom prst="rect">
            <a:avLst/>
          </a:prstGeom>
        </p:spPr>
      </p:pic>
      <p:pic>
        <p:nvPicPr>
          <p:cNvPr id="7" name="Picture 6" descr="A blue and yellow logo&#10;&#10;Description automatically generated">
            <a:extLst>
              <a:ext uri="{FF2B5EF4-FFF2-40B4-BE49-F238E27FC236}">
                <a16:creationId xmlns:a16="http://schemas.microsoft.com/office/drawing/2014/main" id="{2C8D479C-8D3D-4951-67EB-95990AE573CD}"/>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930168" y="5973395"/>
            <a:ext cx="1603251" cy="694945"/>
          </a:xfrm>
          <a:prstGeom prst="rect">
            <a:avLst/>
          </a:prstGeom>
        </p:spPr>
      </p:pic>
    </p:spTree>
    <p:extLst>
      <p:ext uri="{BB962C8B-B14F-4D97-AF65-F5344CB8AC3E}">
        <p14:creationId xmlns:p14="http://schemas.microsoft.com/office/powerpoint/2010/main" val="11264741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Divider (and Image)">
    <p:bg>
      <p:bgPr>
        <a:solidFill>
          <a:schemeClr val="accent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37F8B179-4696-2995-5C3A-9CDD474D1F1B}"/>
              </a:ext>
            </a:extLst>
          </p:cNvPr>
          <p:cNvSpPr>
            <a:spLocks noGrp="1"/>
          </p:cNvSpPr>
          <p:nvPr>
            <p:ph type="pic" sz="quarter" idx="10"/>
          </p:nvPr>
        </p:nvSpPr>
        <p:spPr>
          <a:xfrm>
            <a:off x="-14899" y="-11117"/>
            <a:ext cx="9158889" cy="4330382"/>
          </a:xfrm>
          <a:custGeom>
            <a:avLst/>
            <a:gdLst>
              <a:gd name="connsiteX0" fmla="*/ 13 w 12192000"/>
              <a:gd name="connsiteY0" fmla="*/ 1420117 h 3717925"/>
              <a:gd name="connsiteX1" fmla="*/ 6096000 w 12192000"/>
              <a:gd name="connsiteY1" fmla="*/ 0 h 3717925"/>
              <a:gd name="connsiteX2" fmla="*/ 12191987 w 12192000"/>
              <a:gd name="connsiteY2" fmla="*/ 1420117 h 3717925"/>
              <a:gd name="connsiteX3" fmla="*/ 9863527 w 12192000"/>
              <a:gd name="connsiteY3" fmla="*/ 3717916 h 3717925"/>
              <a:gd name="connsiteX4" fmla="*/ 2328473 w 12192000"/>
              <a:gd name="connsiteY4" fmla="*/ 3717916 h 3717925"/>
              <a:gd name="connsiteX5" fmla="*/ 13 w 12192000"/>
              <a:gd name="connsiteY5" fmla="*/ 1420117 h 3717925"/>
              <a:gd name="connsiteX0" fmla="*/ 0 w 12152217"/>
              <a:gd name="connsiteY0" fmla="*/ 1420117 h 3717916"/>
              <a:gd name="connsiteX1" fmla="*/ 6095987 w 12152217"/>
              <a:gd name="connsiteY1" fmla="*/ 0 h 3717916"/>
              <a:gd name="connsiteX2" fmla="*/ 12152217 w 12152217"/>
              <a:gd name="connsiteY2" fmla="*/ 8760 h 3717916"/>
              <a:gd name="connsiteX3" fmla="*/ 9863514 w 12152217"/>
              <a:gd name="connsiteY3" fmla="*/ 3717916 h 3717916"/>
              <a:gd name="connsiteX4" fmla="*/ 2328460 w 12152217"/>
              <a:gd name="connsiteY4" fmla="*/ 3717916 h 3717916"/>
              <a:gd name="connsiteX5" fmla="*/ 0 w 12152217"/>
              <a:gd name="connsiteY5" fmla="*/ 1420117 h 3717916"/>
              <a:gd name="connsiteX0" fmla="*/ 0 w 12172096"/>
              <a:gd name="connsiteY0" fmla="*/ 0 h 3729034"/>
              <a:gd name="connsiteX1" fmla="*/ 6115866 w 12172096"/>
              <a:gd name="connsiteY1" fmla="*/ 11118 h 3729034"/>
              <a:gd name="connsiteX2" fmla="*/ 12172096 w 12172096"/>
              <a:gd name="connsiteY2" fmla="*/ 19878 h 3729034"/>
              <a:gd name="connsiteX3" fmla="*/ 9883393 w 12172096"/>
              <a:gd name="connsiteY3" fmla="*/ 3729034 h 3729034"/>
              <a:gd name="connsiteX4" fmla="*/ 2348339 w 12172096"/>
              <a:gd name="connsiteY4" fmla="*/ 3729034 h 3729034"/>
              <a:gd name="connsiteX5" fmla="*/ 0 w 12172096"/>
              <a:gd name="connsiteY5" fmla="*/ 0 h 3729034"/>
              <a:gd name="connsiteX0" fmla="*/ 0 w 12172096"/>
              <a:gd name="connsiteY0" fmla="*/ 0 h 3729034"/>
              <a:gd name="connsiteX1" fmla="*/ 12172096 w 12172096"/>
              <a:gd name="connsiteY1" fmla="*/ 19878 h 3729034"/>
              <a:gd name="connsiteX2" fmla="*/ 9883393 w 12172096"/>
              <a:gd name="connsiteY2" fmla="*/ 3729034 h 3729034"/>
              <a:gd name="connsiteX3" fmla="*/ 2348339 w 12172096"/>
              <a:gd name="connsiteY3" fmla="*/ 3729034 h 3729034"/>
              <a:gd name="connsiteX4" fmla="*/ 0 w 12172096"/>
              <a:gd name="connsiteY4" fmla="*/ 0 h 3729034"/>
              <a:gd name="connsiteX0" fmla="*/ 0 w 12172096"/>
              <a:gd name="connsiteY0" fmla="*/ 0 h 3729034"/>
              <a:gd name="connsiteX1" fmla="*/ 12172096 w 12172096"/>
              <a:gd name="connsiteY1" fmla="*/ 19878 h 3729034"/>
              <a:gd name="connsiteX2" fmla="*/ 9883393 w 12172096"/>
              <a:gd name="connsiteY2" fmla="*/ 3729034 h 3729034"/>
              <a:gd name="connsiteX3" fmla="*/ 2704 w 12172096"/>
              <a:gd name="connsiteY3" fmla="*/ 3470616 h 3729034"/>
              <a:gd name="connsiteX4" fmla="*/ 0 w 12172096"/>
              <a:gd name="connsiteY4" fmla="*/ 0 h 3729034"/>
              <a:gd name="connsiteX0" fmla="*/ 0 w 12209149"/>
              <a:gd name="connsiteY0" fmla="*/ 0 h 3788669"/>
              <a:gd name="connsiteX1" fmla="*/ 12172096 w 12209149"/>
              <a:gd name="connsiteY1" fmla="*/ 19878 h 3788669"/>
              <a:gd name="connsiteX2" fmla="*/ 12209149 w 12209149"/>
              <a:gd name="connsiteY2" fmla="*/ 3788669 h 3788669"/>
              <a:gd name="connsiteX3" fmla="*/ 2704 w 12209149"/>
              <a:gd name="connsiteY3" fmla="*/ 3470616 h 3788669"/>
              <a:gd name="connsiteX4" fmla="*/ 0 w 12209149"/>
              <a:gd name="connsiteY4" fmla="*/ 0 h 3788669"/>
              <a:gd name="connsiteX0" fmla="*/ 0 w 12211852"/>
              <a:gd name="connsiteY0" fmla="*/ 0 h 3788669"/>
              <a:gd name="connsiteX1" fmla="*/ 12211852 w 12211852"/>
              <a:gd name="connsiteY1" fmla="*/ 19878 h 3788669"/>
              <a:gd name="connsiteX2" fmla="*/ 12209149 w 12211852"/>
              <a:gd name="connsiteY2" fmla="*/ 3788669 h 3788669"/>
              <a:gd name="connsiteX3" fmla="*/ 2704 w 12211852"/>
              <a:gd name="connsiteY3" fmla="*/ 3470616 h 3788669"/>
              <a:gd name="connsiteX4" fmla="*/ 0 w 12211852"/>
              <a:gd name="connsiteY4" fmla="*/ 0 h 3788669"/>
              <a:gd name="connsiteX0" fmla="*/ 0 w 12211852"/>
              <a:gd name="connsiteY0" fmla="*/ 0 h 3788669"/>
              <a:gd name="connsiteX1" fmla="*/ 12211852 w 12211852"/>
              <a:gd name="connsiteY1" fmla="*/ 0 h 3788669"/>
              <a:gd name="connsiteX2" fmla="*/ 12209149 w 12211852"/>
              <a:gd name="connsiteY2" fmla="*/ 3788669 h 3788669"/>
              <a:gd name="connsiteX3" fmla="*/ 2704 w 12211852"/>
              <a:gd name="connsiteY3" fmla="*/ 3470616 h 3788669"/>
              <a:gd name="connsiteX4" fmla="*/ 0 w 12211852"/>
              <a:gd name="connsiteY4" fmla="*/ 0 h 3788669"/>
              <a:gd name="connsiteX0" fmla="*/ 0 w 12211852"/>
              <a:gd name="connsiteY0" fmla="*/ 0 h 4491148"/>
              <a:gd name="connsiteX1" fmla="*/ 12211852 w 12211852"/>
              <a:gd name="connsiteY1" fmla="*/ 0 h 4491148"/>
              <a:gd name="connsiteX2" fmla="*/ 12209149 w 12211852"/>
              <a:gd name="connsiteY2" fmla="*/ 3788669 h 4491148"/>
              <a:gd name="connsiteX3" fmla="*/ 2704 w 12211852"/>
              <a:gd name="connsiteY3" fmla="*/ 3470616 h 4491148"/>
              <a:gd name="connsiteX4" fmla="*/ 0 w 12211852"/>
              <a:gd name="connsiteY4" fmla="*/ 0 h 4491148"/>
              <a:gd name="connsiteX0" fmla="*/ 0 w 12211852"/>
              <a:gd name="connsiteY0" fmla="*/ 0 h 4566202"/>
              <a:gd name="connsiteX1" fmla="*/ 12211852 w 12211852"/>
              <a:gd name="connsiteY1" fmla="*/ 0 h 4566202"/>
              <a:gd name="connsiteX2" fmla="*/ 12209149 w 12211852"/>
              <a:gd name="connsiteY2" fmla="*/ 3788669 h 4566202"/>
              <a:gd name="connsiteX3" fmla="*/ 2704 w 12211852"/>
              <a:gd name="connsiteY3" fmla="*/ 3470616 h 4566202"/>
              <a:gd name="connsiteX4" fmla="*/ 0 w 12211852"/>
              <a:gd name="connsiteY4" fmla="*/ 0 h 4566202"/>
              <a:gd name="connsiteX0" fmla="*/ 0 w 12211852"/>
              <a:gd name="connsiteY0" fmla="*/ 0 h 4434858"/>
              <a:gd name="connsiteX1" fmla="*/ 12211852 w 12211852"/>
              <a:gd name="connsiteY1" fmla="*/ 0 h 4434858"/>
              <a:gd name="connsiteX2" fmla="*/ 12209149 w 12211852"/>
              <a:gd name="connsiteY2" fmla="*/ 3788669 h 4434858"/>
              <a:gd name="connsiteX3" fmla="*/ 2704 w 12211852"/>
              <a:gd name="connsiteY3" fmla="*/ 2878945 h 4434858"/>
              <a:gd name="connsiteX4" fmla="*/ 0 w 12211852"/>
              <a:gd name="connsiteY4" fmla="*/ 0 h 4434858"/>
              <a:gd name="connsiteX0" fmla="*/ 0 w 12211852"/>
              <a:gd name="connsiteY0" fmla="*/ 0 h 4394392"/>
              <a:gd name="connsiteX1" fmla="*/ 12211852 w 12211852"/>
              <a:gd name="connsiteY1" fmla="*/ 0 h 4394392"/>
              <a:gd name="connsiteX2" fmla="*/ 12209149 w 12211852"/>
              <a:gd name="connsiteY2" fmla="*/ 3788669 h 4394392"/>
              <a:gd name="connsiteX3" fmla="*/ 2704 w 12211852"/>
              <a:gd name="connsiteY3" fmla="*/ 2878945 h 4394392"/>
              <a:gd name="connsiteX4" fmla="*/ 0 w 12211852"/>
              <a:gd name="connsiteY4" fmla="*/ 0 h 4394392"/>
              <a:gd name="connsiteX0" fmla="*/ 0 w 12211852"/>
              <a:gd name="connsiteY0" fmla="*/ 0 h 4330382"/>
              <a:gd name="connsiteX1" fmla="*/ 12211852 w 12211852"/>
              <a:gd name="connsiteY1" fmla="*/ 0 h 4330382"/>
              <a:gd name="connsiteX2" fmla="*/ 12209149 w 12211852"/>
              <a:gd name="connsiteY2" fmla="*/ 3788669 h 4330382"/>
              <a:gd name="connsiteX3" fmla="*/ 2704 w 12211852"/>
              <a:gd name="connsiteY3" fmla="*/ 2878945 h 4330382"/>
              <a:gd name="connsiteX4" fmla="*/ 0 w 12211852"/>
              <a:gd name="connsiteY4" fmla="*/ 0 h 4330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1852" h="4330382">
                <a:moveTo>
                  <a:pt x="0" y="0"/>
                </a:moveTo>
                <a:lnTo>
                  <a:pt x="12211852" y="0"/>
                </a:lnTo>
                <a:lnTo>
                  <a:pt x="12209149" y="3788669"/>
                </a:lnTo>
                <a:cubicBezTo>
                  <a:pt x="7941552" y="5340966"/>
                  <a:pt x="902068" y="3084588"/>
                  <a:pt x="2704" y="2878945"/>
                </a:cubicBezTo>
                <a:cubicBezTo>
                  <a:pt x="1803" y="1722073"/>
                  <a:pt x="901" y="1156872"/>
                  <a:pt x="0" y="0"/>
                </a:cubicBezTo>
                <a:close/>
              </a:path>
            </a:pathLst>
          </a:custGeom>
        </p:spPr>
        <p:txBody>
          <a:bodyPr/>
          <a:lstStyle/>
          <a:p>
            <a:r>
              <a:rPr lang="en-US"/>
              <a:t>Click icon to add picture</a:t>
            </a:r>
            <a:endParaRPr lang="en-GB"/>
          </a:p>
        </p:txBody>
      </p:sp>
      <p:sp>
        <p:nvSpPr>
          <p:cNvPr id="14" name="Title 11">
            <a:extLst>
              <a:ext uri="{FF2B5EF4-FFF2-40B4-BE49-F238E27FC236}">
                <a16:creationId xmlns:a16="http://schemas.microsoft.com/office/drawing/2014/main" id="{4A45CAAA-29BB-A14C-4EAA-561B2A971B56}"/>
              </a:ext>
            </a:extLst>
          </p:cNvPr>
          <p:cNvSpPr>
            <a:spLocks noGrp="1"/>
          </p:cNvSpPr>
          <p:nvPr>
            <p:ph type="title" hasCustomPrompt="1"/>
          </p:nvPr>
        </p:nvSpPr>
        <p:spPr>
          <a:xfrm>
            <a:off x="576263" y="4454505"/>
            <a:ext cx="5653087" cy="1383650"/>
          </a:xfrm>
        </p:spPr>
        <p:txBody>
          <a:bodyPr anchor="ctr"/>
          <a:lstStyle>
            <a:lvl1pPr>
              <a:defRPr sz="3000"/>
            </a:lvl1pPr>
          </a:lstStyle>
          <a:p>
            <a:r>
              <a:rPr lang="en-US" dirty="0"/>
              <a:t>Section divider layout with image option </a:t>
            </a:r>
            <a:endParaRPr lang="en-GB" dirty="0"/>
          </a:p>
        </p:txBody>
      </p:sp>
      <p:pic>
        <p:nvPicPr>
          <p:cNvPr id="2" name="Picture 1" descr="A blue and yellow logo&#10;&#10;Description automatically generated">
            <a:extLst>
              <a:ext uri="{FF2B5EF4-FFF2-40B4-BE49-F238E27FC236}">
                <a16:creationId xmlns:a16="http://schemas.microsoft.com/office/drawing/2014/main" id="{22AA6389-FABA-570C-DBA5-53AF3041A57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930168" y="5973395"/>
            <a:ext cx="1603251" cy="694945"/>
          </a:xfrm>
          <a:prstGeom prst="rect">
            <a:avLst/>
          </a:prstGeom>
        </p:spPr>
      </p:pic>
    </p:spTree>
    <p:extLst>
      <p:ext uri="{BB962C8B-B14F-4D97-AF65-F5344CB8AC3E}">
        <p14:creationId xmlns:p14="http://schemas.microsoft.com/office/powerpoint/2010/main" val="738885132"/>
      </p:ext>
    </p:extLst>
  </p:cSld>
  <p:clrMapOvr>
    <a:masterClrMapping/>
  </p:clrMapOvr>
  <p:extLst>
    <p:ext uri="{DCECCB84-F9BA-43D5-87BE-67443E8EF086}">
      <p15:sldGuideLst xmlns:p15="http://schemas.microsoft.com/office/powerpoint/2012/main">
        <p15:guide id="1" orient="horz" pos="3543"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and Subheading incl.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E2AFB-536F-389F-4274-BAC5E357B0C5}"/>
              </a:ext>
            </a:extLst>
          </p:cNvPr>
          <p:cNvSpPr>
            <a:spLocks noGrp="1"/>
          </p:cNvSpPr>
          <p:nvPr>
            <p:ph type="title" hasCustomPrompt="1"/>
          </p:nvPr>
        </p:nvSpPr>
        <p:spPr/>
        <p:txBody>
          <a:bodyPr/>
          <a:lstStyle/>
          <a:p>
            <a:r>
              <a:rPr lang="en-GB" dirty="0"/>
              <a:t>Title and two column layout with subheading and image</a:t>
            </a:r>
          </a:p>
        </p:txBody>
      </p:sp>
      <p:sp>
        <p:nvSpPr>
          <p:cNvPr id="3" name="Content Placeholder 2">
            <a:extLst>
              <a:ext uri="{FF2B5EF4-FFF2-40B4-BE49-F238E27FC236}">
                <a16:creationId xmlns:a16="http://schemas.microsoft.com/office/drawing/2014/main" id="{681CAE2A-1DDF-262B-6955-0872DB2E3256}"/>
              </a:ext>
            </a:extLst>
          </p:cNvPr>
          <p:cNvSpPr>
            <a:spLocks noGrp="1"/>
          </p:cNvSpPr>
          <p:nvPr>
            <p:ph sz="half" idx="1" hasCustomPrompt="1"/>
          </p:nvPr>
        </p:nvSpPr>
        <p:spPr>
          <a:xfrm>
            <a:off x="567732" y="2185201"/>
            <a:ext cx="3886200" cy="3232721"/>
          </a:xfrm>
        </p:spPr>
        <p:txBody>
          <a:bodyPr/>
          <a:lstStyle/>
          <a:p>
            <a:r>
              <a:rPr lang="en-GB" dirty="0"/>
              <a:t>Add your body copy here. Use list level buttons to change to other text styles – e.g. bullet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a:extLst>
              <a:ext uri="{FF2B5EF4-FFF2-40B4-BE49-F238E27FC236}">
                <a16:creationId xmlns:a16="http://schemas.microsoft.com/office/drawing/2014/main" id="{DA18CD72-5451-7691-AA88-B0B3323B3236}"/>
              </a:ext>
            </a:extLst>
          </p:cNvPr>
          <p:cNvSpPr>
            <a:spLocks noGrp="1"/>
          </p:cNvSpPr>
          <p:nvPr>
            <p:ph type="sldNum" sz="quarter" idx="12"/>
          </p:nvPr>
        </p:nvSpPr>
        <p:spPr/>
        <p:txBody>
          <a:bodyPr/>
          <a:lstStyle/>
          <a:p>
            <a:fld id="{22E84AB2-3475-4778-992D-8093CE74451B}" type="slidenum">
              <a:rPr lang="en-GB" smtClean="0"/>
              <a:t>‹#›</a:t>
            </a:fld>
            <a:endParaRPr lang="en-GB"/>
          </a:p>
        </p:txBody>
      </p:sp>
      <p:sp>
        <p:nvSpPr>
          <p:cNvPr id="8" name="Text Placeholder 14">
            <a:extLst>
              <a:ext uri="{FF2B5EF4-FFF2-40B4-BE49-F238E27FC236}">
                <a16:creationId xmlns:a16="http://schemas.microsoft.com/office/drawing/2014/main" id="{927511AD-50E5-D566-1263-586A42BB2DA0}"/>
              </a:ext>
            </a:extLst>
          </p:cNvPr>
          <p:cNvSpPr>
            <a:spLocks noGrp="1"/>
          </p:cNvSpPr>
          <p:nvPr>
            <p:ph type="body" sz="quarter" idx="14" hasCustomPrompt="1"/>
          </p:nvPr>
        </p:nvSpPr>
        <p:spPr>
          <a:xfrm>
            <a:off x="567731" y="5997144"/>
            <a:ext cx="5547319" cy="620713"/>
          </a:xfrm>
        </p:spPr>
        <p:txBody>
          <a:bodyPr anchor="b"/>
          <a:lstStyle>
            <a:lvl1pPr>
              <a:defRPr sz="900"/>
            </a:lvl1pPr>
            <a:lvl2pPr marL="0" indent="0">
              <a:buNone/>
              <a:defRPr/>
            </a:lvl2pPr>
          </a:lstStyle>
          <a:p>
            <a:pPr lvl="0"/>
            <a:r>
              <a:rPr lang="en-US" dirty="0"/>
              <a:t>Click to edit footnote area or leave blank</a:t>
            </a:r>
          </a:p>
        </p:txBody>
      </p:sp>
      <p:sp>
        <p:nvSpPr>
          <p:cNvPr id="12" name="Picture Placeholder 10">
            <a:extLst>
              <a:ext uri="{FF2B5EF4-FFF2-40B4-BE49-F238E27FC236}">
                <a16:creationId xmlns:a16="http://schemas.microsoft.com/office/drawing/2014/main" id="{2F7E8D19-4199-9760-B958-C92B28BB7020}"/>
              </a:ext>
            </a:extLst>
          </p:cNvPr>
          <p:cNvSpPr>
            <a:spLocks noGrp="1"/>
          </p:cNvSpPr>
          <p:nvPr>
            <p:ph type="pic" sz="quarter" idx="18"/>
          </p:nvPr>
        </p:nvSpPr>
        <p:spPr>
          <a:xfrm>
            <a:off x="4817269" y="1611401"/>
            <a:ext cx="3886200" cy="3801760"/>
          </a:xfrm>
          <a:prstGeom prst="roundRect">
            <a:avLst>
              <a:gd name="adj" fmla="val 4134"/>
            </a:avLst>
          </a:prstGeom>
        </p:spPr>
        <p:txBody>
          <a:bodyPr/>
          <a:lstStyle/>
          <a:p>
            <a:r>
              <a:rPr lang="en-US"/>
              <a:t>Click icon to add picture</a:t>
            </a:r>
            <a:endParaRPr lang="en-GB"/>
          </a:p>
        </p:txBody>
      </p:sp>
      <p:pic>
        <p:nvPicPr>
          <p:cNvPr id="4" name="Picture 3">
            <a:extLst>
              <a:ext uri="{FF2B5EF4-FFF2-40B4-BE49-F238E27FC236}">
                <a16:creationId xmlns:a16="http://schemas.microsoft.com/office/drawing/2014/main" id="{C66E1AF7-5E52-B1C4-A65B-C13F6675FE6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599854" y="5633190"/>
            <a:ext cx="2544148" cy="1224811"/>
          </a:xfrm>
          <a:prstGeom prst="rect">
            <a:avLst/>
          </a:prstGeom>
        </p:spPr>
      </p:pic>
      <p:pic>
        <p:nvPicPr>
          <p:cNvPr id="10" name="Picture 9" descr="A blue and yellow logo&#10;&#10;Description automatically generated">
            <a:extLst>
              <a:ext uri="{FF2B5EF4-FFF2-40B4-BE49-F238E27FC236}">
                <a16:creationId xmlns:a16="http://schemas.microsoft.com/office/drawing/2014/main" id="{D8FC87D0-908B-E0F3-BF13-87425D02AE9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930168" y="5973395"/>
            <a:ext cx="1603251" cy="694945"/>
          </a:xfrm>
          <a:prstGeom prst="rect">
            <a:avLst/>
          </a:prstGeom>
        </p:spPr>
      </p:pic>
      <p:sp>
        <p:nvSpPr>
          <p:cNvPr id="5" name="Text Placeholder 8">
            <a:extLst>
              <a:ext uri="{FF2B5EF4-FFF2-40B4-BE49-F238E27FC236}">
                <a16:creationId xmlns:a16="http://schemas.microsoft.com/office/drawing/2014/main" id="{669D3244-1D45-67FC-BA71-DE6B337AAAF8}"/>
              </a:ext>
            </a:extLst>
          </p:cNvPr>
          <p:cNvSpPr>
            <a:spLocks noGrp="1"/>
          </p:cNvSpPr>
          <p:nvPr>
            <p:ph type="body" sz="quarter" idx="17" hasCustomPrompt="1"/>
          </p:nvPr>
        </p:nvSpPr>
        <p:spPr>
          <a:xfrm>
            <a:off x="568800" y="1611401"/>
            <a:ext cx="3886200" cy="313200"/>
          </a:xfrm>
          <a:prstGeom prst="roundRect">
            <a:avLst>
              <a:gd name="adj" fmla="val 17911"/>
            </a:avLst>
          </a:prstGeom>
          <a:solidFill>
            <a:schemeClr val="accent2"/>
          </a:solidFill>
        </p:spPr>
        <p:txBody>
          <a:bodyPr lIns="36000" tIns="18000" anchor="t" anchorCtr="0"/>
          <a:lstStyle>
            <a:lvl1pPr>
              <a:defRPr b="1"/>
            </a:lvl1pPr>
          </a:lstStyle>
          <a:p>
            <a:r>
              <a:rPr lang="en-GB" dirty="0"/>
              <a:t>Short punchy subheading up to one line</a:t>
            </a:r>
          </a:p>
        </p:txBody>
      </p:sp>
    </p:spTree>
    <p:extLst>
      <p:ext uri="{BB962C8B-B14F-4D97-AF65-F5344CB8AC3E}">
        <p14:creationId xmlns:p14="http://schemas.microsoft.com/office/powerpoint/2010/main" val="1582927467"/>
      </p:ext>
    </p:extLst>
  </p:cSld>
  <p:clrMapOvr>
    <a:masterClrMapping/>
  </p:clrMapOvr>
  <p:extLst>
    <p:ext uri="{DCECCB84-F9BA-43D5-87BE-67443E8EF086}">
      <p15:sldGuideLst xmlns:p15="http://schemas.microsoft.com/office/powerpoint/2012/main">
        <p15:guide id="1" pos="2965"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Large Subtitles and Image">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252ECC68-9DFA-104D-3379-610416109744}"/>
              </a:ext>
            </a:extLst>
          </p:cNvPr>
          <p:cNvSpPr>
            <a:spLocks noGrp="1"/>
          </p:cNvSpPr>
          <p:nvPr>
            <p:ph type="pic" sz="quarter" idx="22"/>
          </p:nvPr>
        </p:nvSpPr>
        <p:spPr>
          <a:xfrm>
            <a:off x="6131323" y="1611314"/>
            <a:ext cx="2572940" cy="3806825"/>
          </a:xfrm>
          <a:prstGeom prst="roundRect">
            <a:avLst>
              <a:gd name="adj" fmla="val 6928"/>
            </a:avLst>
          </a:prstGeom>
        </p:spPr>
        <p:txBody>
          <a:bodyPr/>
          <a:lstStyle/>
          <a:p>
            <a:r>
              <a:rPr lang="en-US"/>
              <a:t>Click icon to add picture</a:t>
            </a:r>
            <a:endParaRPr lang="en-GB"/>
          </a:p>
        </p:txBody>
      </p:sp>
      <p:sp>
        <p:nvSpPr>
          <p:cNvPr id="3" name="Content Placeholder 2">
            <a:extLst>
              <a:ext uri="{FF2B5EF4-FFF2-40B4-BE49-F238E27FC236}">
                <a16:creationId xmlns:a16="http://schemas.microsoft.com/office/drawing/2014/main" id="{681CAE2A-1DDF-262B-6955-0872DB2E3256}"/>
              </a:ext>
            </a:extLst>
          </p:cNvPr>
          <p:cNvSpPr>
            <a:spLocks noGrp="1"/>
          </p:cNvSpPr>
          <p:nvPr>
            <p:ph sz="half" idx="1" hasCustomPrompt="1"/>
          </p:nvPr>
        </p:nvSpPr>
        <p:spPr>
          <a:xfrm>
            <a:off x="568800" y="2700867"/>
            <a:ext cx="2554200" cy="2717054"/>
          </a:xfrm>
        </p:spPr>
        <p:txBody>
          <a:bodyPr/>
          <a:lstStyle>
            <a:lvl4pPr>
              <a:defRPr sz="1200"/>
            </a:lvl4pPr>
            <a:lvl5pPr>
              <a:defRPr sz="1200"/>
            </a:lvl5pPr>
          </a:lstStyle>
          <a:p>
            <a:r>
              <a:rPr lang="en-GB" dirty="0"/>
              <a:t>Add your body copy here. Use list level buttons to change to other text styles – e.g. bullet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a:extLst>
              <a:ext uri="{FF2B5EF4-FFF2-40B4-BE49-F238E27FC236}">
                <a16:creationId xmlns:a16="http://schemas.microsoft.com/office/drawing/2014/main" id="{F32E2AFB-536F-389F-4274-BAC5E357B0C5}"/>
              </a:ext>
            </a:extLst>
          </p:cNvPr>
          <p:cNvSpPr>
            <a:spLocks noGrp="1"/>
          </p:cNvSpPr>
          <p:nvPr>
            <p:ph type="title" hasCustomPrompt="1"/>
          </p:nvPr>
        </p:nvSpPr>
        <p:spPr/>
        <p:txBody>
          <a:bodyPr/>
          <a:lstStyle/>
          <a:p>
            <a:r>
              <a:rPr lang="en-GB" dirty="0"/>
              <a:t>Title and large subtitles and image</a:t>
            </a:r>
          </a:p>
        </p:txBody>
      </p:sp>
      <p:sp>
        <p:nvSpPr>
          <p:cNvPr id="7" name="Slide Number Placeholder 6">
            <a:extLst>
              <a:ext uri="{FF2B5EF4-FFF2-40B4-BE49-F238E27FC236}">
                <a16:creationId xmlns:a16="http://schemas.microsoft.com/office/drawing/2014/main" id="{DA18CD72-5451-7691-AA88-B0B3323B3236}"/>
              </a:ext>
            </a:extLst>
          </p:cNvPr>
          <p:cNvSpPr>
            <a:spLocks noGrp="1"/>
          </p:cNvSpPr>
          <p:nvPr>
            <p:ph type="sldNum" sz="quarter" idx="12"/>
          </p:nvPr>
        </p:nvSpPr>
        <p:spPr/>
        <p:txBody>
          <a:bodyPr/>
          <a:lstStyle/>
          <a:p>
            <a:fld id="{22E84AB2-3475-4778-992D-8093CE74451B}" type="slidenum">
              <a:rPr lang="en-GB" smtClean="0"/>
              <a:t>‹#›</a:t>
            </a:fld>
            <a:endParaRPr lang="en-GB"/>
          </a:p>
        </p:txBody>
      </p:sp>
      <p:sp>
        <p:nvSpPr>
          <p:cNvPr id="8" name="Text Placeholder 14">
            <a:extLst>
              <a:ext uri="{FF2B5EF4-FFF2-40B4-BE49-F238E27FC236}">
                <a16:creationId xmlns:a16="http://schemas.microsoft.com/office/drawing/2014/main" id="{927511AD-50E5-D566-1263-586A42BB2DA0}"/>
              </a:ext>
            </a:extLst>
          </p:cNvPr>
          <p:cNvSpPr>
            <a:spLocks noGrp="1"/>
          </p:cNvSpPr>
          <p:nvPr>
            <p:ph type="body" sz="quarter" idx="14" hasCustomPrompt="1"/>
          </p:nvPr>
        </p:nvSpPr>
        <p:spPr>
          <a:xfrm>
            <a:off x="568800" y="5997144"/>
            <a:ext cx="5538788" cy="620713"/>
          </a:xfrm>
        </p:spPr>
        <p:txBody>
          <a:bodyPr anchor="b"/>
          <a:lstStyle>
            <a:lvl1pPr>
              <a:defRPr sz="900"/>
            </a:lvl1pPr>
            <a:lvl2pPr marL="0" indent="0">
              <a:buNone/>
              <a:defRPr/>
            </a:lvl2pPr>
          </a:lstStyle>
          <a:p>
            <a:pPr lvl="0"/>
            <a:r>
              <a:rPr lang="en-US" dirty="0"/>
              <a:t>Click to edit footnote area or leave blank</a:t>
            </a:r>
          </a:p>
        </p:txBody>
      </p:sp>
      <p:sp>
        <p:nvSpPr>
          <p:cNvPr id="22" name="Text Placeholder 8">
            <a:extLst>
              <a:ext uri="{FF2B5EF4-FFF2-40B4-BE49-F238E27FC236}">
                <a16:creationId xmlns:a16="http://schemas.microsoft.com/office/drawing/2014/main" id="{1E21A71E-3093-5BAB-6FDE-2A7C6DDDE4D8}"/>
              </a:ext>
            </a:extLst>
          </p:cNvPr>
          <p:cNvSpPr>
            <a:spLocks noGrp="1"/>
          </p:cNvSpPr>
          <p:nvPr>
            <p:ph type="body" sz="quarter" idx="20" hasCustomPrompt="1"/>
          </p:nvPr>
        </p:nvSpPr>
        <p:spPr>
          <a:xfrm>
            <a:off x="568800" y="1611401"/>
            <a:ext cx="2554200" cy="794922"/>
          </a:xfrm>
          <a:prstGeom prst="roundRect">
            <a:avLst>
              <a:gd name="adj" fmla="val 13251"/>
            </a:avLst>
          </a:prstGeom>
          <a:solidFill>
            <a:schemeClr val="accent2"/>
          </a:solidFill>
        </p:spPr>
        <p:txBody>
          <a:bodyPr lIns="36000" tIns="18000" bIns="18000" anchor="ctr" anchorCtr="0">
            <a:noAutofit/>
          </a:bodyPr>
          <a:lstStyle>
            <a:lvl1pPr>
              <a:defRPr b="1"/>
            </a:lvl1pPr>
          </a:lstStyle>
          <a:p>
            <a:r>
              <a:rPr lang="en-GB" dirty="0"/>
              <a:t>Add your body copy here. Use list level buttons to change to other text levels</a:t>
            </a:r>
          </a:p>
        </p:txBody>
      </p:sp>
      <p:sp>
        <p:nvSpPr>
          <p:cNvPr id="24" name="Content Placeholder 3">
            <a:extLst>
              <a:ext uri="{FF2B5EF4-FFF2-40B4-BE49-F238E27FC236}">
                <a16:creationId xmlns:a16="http://schemas.microsoft.com/office/drawing/2014/main" id="{36371F32-E4F2-4946-DE39-F17DB173598B}"/>
              </a:ext>
            </a:extLst>
          </p:cNvPr>
          <p:cNvSpPr>
            <a:spLocks noGrp="1"/>
          </p:cNvSpPr>
          <p:nvPr>
            <p:ph sz="half" idx="15" hasCustomPrompt="1"/>
          </p:nvPr>
        </p:nvSpPr>
        <p:spPr>
          <a:xfrm>
            <a:off x="3350061" y="2700867"/>
            <a:ext cx="2554200" cy="2717054"/>
          </a:xfrm>
        </p:spPr>
        <p:txBody>
          <a:bodyPr/>
          <a:lstStyle>
            <a:lvl4pPr>
              <a:defRPr sz="1200"/>
            </a:lvl4pPr>
            <a:lvl5pPr>
              <a:defRPr sz="1200"/>
            </a:lvl5pPr>
          </a:lstStyle>
          <a:p>
            <a:r>
              <a:rPr lang="en-GB" dirty="0"/>
              <a:t>Add your body copy here. Use list level buttons to change to other text styles – e.g. bullet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8">
            <a:extLst>
              <a:ext uri="{FF2B5EF4-FFF2-40B4-BE49-F238E27FC236}">
                <a16:creationId xmlns:a16="http://schemas.microsoft.com/office/drawing/2014/main" id="{F75C6C0C-09AE-6BEC-9CFA-C711F8A14252}"/>
              </a:ext>
            </a:extLst>
          </p:cNvPr>
          <p:cNvSpPr>
            <a:spLocks noGrp="1"/>
          </p:cNvSpPr>
          <p:nvPr>
            <p:ph type="body" sz="quarter" idx="23" hasCustomPrompt="1"/>
          </p:nvPr>
        </p:nvSpPr>
        <p:spPr>
          <a:xfrm>
            <a:off x="3350061" y="1611401"/>
            <a:ext cx="2554200" cy="794922"/>
          </a:xfrm>
          <a:prstGeom prst="roundRect">
            <a:avLst>
              <a:gd name="adj" fmla="val 13251"/>
            </a:avLst>
          </a:prstGeom>
          <a:solidFill>
            <a:schemeClr val="accent2"/>
          </a:solidFill>
        </p:spPr>
        <p:txBody>
          <a:bodyPr lIns="36000" tIns="18000" bIns="18000" anchor="ctr" anchorCtr="0">
            <a:noAutofit/>
          </a:bodyPr>
          <a:lstStyle>
            <a:lvl1pPr>
              <a:defRPr b="1"/>
            </a:lvl1pPr>
          </a:lstStyle>
          <a:p>
            <a:r>
              <a:rPr lang="en-GB" dirty="0"/>
              <a:t>Add your body copy here. Use list level buttons to change to other text ;</a:t>
            </a:r>
            <a:r>
              <a:rPr lang="en-GB" dirty="0" err="1"/>
              <a:t>eve;s</a:t>
            </a:r>
            <a:endParaRPr lang="en-GB" dirty="0"/>
          </a:p>
        </p:txBody>
      </p:sp>
      <p:pic>
        <p:nvPicPr>
          <p:cNvPr id="5" name="Picture 4">
            <a:extLst>
              <a:ext uri="{FF2B5EF4-FFF2-40B4-BE49-F238E27FC236}">
                <a16:creationId xmlns:a16="http://schemas.microsoft.com/office/drawing/2014/main" id="{B4D95161-7448-BA6C-D4F4-A3C359096B4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599854" y="5633190"/>
            <a:ext cx="2544148" cy="1224811"/>
          </a:xfrm>
          <a:prstGeom prst="rect">
            <a:avLst/>
          </a:prstGeom>
        </p:spPr>
      </p:pic>
      <p:pic>
        <p:nvPicPr>
          <p:cNvPr id="10" name="Picture 9" descr="A blue and yellow logo&#10;&#10;Description automatically generated">
            <a:extLst>
              <a:ext uri="{FF2B5EF4-FFF2-40B4-BE49-F238E27FC236}">
                <a16:creationId xmlns:a16="http://schemas.microsoft.com/office/drawing/2014/main" id="{0A01CFB3-848C-C9B1-79FC-42999579E50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930168" y="5973395"/>
            <a:ext cx="1603251" cy="694945"/>
          </a:xfrm>
          <a:prstGeom prst="rect">
            <a:avLst/>
          </a:prstGeom>
        </p:spPr>
      </p:pic>
    </p:spTree>
    <p:extLst>
      <p:ext uri="{BB962C8B-B14F-4D97-AF65-F5344CB8AC3E}">
        <p14:creationId xmlns:p14="http://schemas.microsoft.com/office/powerpoint/2010/main" val="4018598362"/>
      </p:ext>
    </p:extLst>
  </p:cSld>
  <p:clrMapOvr>
    <a:masterClrMapping/>
  </p:clrMapOvr>
  <p:extLst>
    <p:ext uri="{DCECCB84-F9BA-43D5-87BE-67443E8EF086}">
      <p15:sldGuideLst xmlns:p15="http://schemas.microsoft.com/office/powerpoint/2012/main">
        <p15:guide id="1" pos="3713" userDrawn="1">
          <p15:clr>
            <a:srgbClr val="FBAE40"/>
          </p15:clr>
        </p15:guide>
        <p15:guide id="2" pos="3799"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Two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E2AFB-536F-389F-4274-BAC5E357B0C5}"/>
              </a:ext>
            </a:extLst>
          </p:cNvPr>
          <p:cNvSpPr>
            <a:spLocks noGrp="1"/>
          </p:cNvSpPr>
          <p:nvPr>
            <p:ph type="title"/>
          </p:nvPr>
        </p:nvSpPr>
        <p:spPr/>
        <p:txBody>
          <a:bodyPr/>
          <a:lstStyle/>
          <a:p>
            <a:r>
              <a:rPr lang="en-US"/>
              <a:t>Click to edit Master title style</a:t>
            </a:r>
            <a:endParaRPr lang="en-GB"/>
          </a:p>
        </p:txBody>
      </p:sp>
      <p:sp>
        <p:nvSpPr>
          <p:cNvPr id="7" name="Slide Number Placeholder 6">
            <a:extLst>
              <a:ext uri="{FF2B5EF4-FFF2-40B4-BE49-F238E27FC236}">
                <a16:creationId xmlns:a16="http://schemas.microsoft.com/office/drawing/2014/main" id="{DA18CD72-5451-7691-AA88-B0B3323B3236}"/>
              </a:ext>
            </a:extLst>
          </p:cNvPr>
          <p:cNvSpPr>
            <a:spLocks noGrp="1"/>
          </p:cNvSpPr>
          <p:nvPr>
            <p:ph type="sldNum" sz="quarter" idx="12"/>
          </p:nvPr>
        </p:nvSpPr>
        <p:spPr/>
        <p:txBody>
          <a:bodyPr/>
          <a:lstStyle/>
          <a:p>
            <a:fld id="{22E84AB2-3475-4778-992D-8093CE74451B}" type="slidenum">
              <a:rPr lang="en-GB" smtClean="0"/>
              <a:t>‹#›</a:t>
            </a:fld>
            <a:endParaRPr lang="en-GB"/>
          </a:p>
        </p:txBody>
      </p:sp>
      <p:sp>
        <p:nvSpPr>
          <p:cNvPr id="8" name="Text Placeholder 14">
            <a:extLst>
              <a:ext uri="{FF2B5EF4-FFF2-40B4-BE49-F238E27FC236}">
                <a16:creationId xmlns:a16="http://schemas.microsoft.com/office/drawing/2014/main" id="{927511AD-50E5-D566-1263-586A42BB2DA0}"/>
              </a:ext>
            </a:extLst>
          </p:cNvPr>
          <p:cNvSpPr>
            <a:spLocks noGrp="1"/>
          </p:cNvSpPr>
          <p:nvPr>
            <p:ph type="body" sz="quarter" idx="14" hasCustomPrompt="1"/>
          </p:nvPr>
        </p:nvSpPr>
        <p:spPr>
          <a:xfrm>
            <a:off x="567731" y="5997144"/>
            <a:ext cx="5547319" cy="620713"/>
          </a:xfrm>
        </p:spPr>
        <p:txBody>
          <a:bodyPr anchor="b"/>
          <a:lstStyle>
            <a:lvl1pPr>
              <a:defRPr sz="900"/>
            </a:lvl1pPr>
            <a:lvl2pPr marL="0" indent="0">
              <a:buNone/>
              <a:defRPr/>
            </a:lvl2pPr>
          </a:lstStyle>
          <a:p>
            <a:pPr lvl="0"/>
            <a:r>
              <a:rPr lang="en-US" dirty="0"/>
              <a:t>Click to edit footnote area or leave blank</a:t>
            </a:r>
          </a:p>
        </p:txBody>
      </p:sp>
      <p:sp>
        <p:nvSpPr>
          <p:cNvPr id="12" name="Picture Placeholder 27">
            <a:extLst>
              <a:ext uri="{FF2B5EF4-FFF2-40B4-BE49-F238E27FC236}">
                <a16:creationId xmlns:a16="http://schemas.microsoft.com/office/drawing/2014/main" id="{146958A0-01DF-AD25-501F-02378136D44E}"/>
              </a:ext>
            </a:extLst>
          </p:cNvPr>
          <p:cNvSpPr>
            <a:spLocks noGrp="1"/>
          </p:cNvSpPr>
          <p:nvPr>
            <p:ph type="pic" sz="quarter" idx="24"/>
          </p:nvPr>
        </p:nvSpPr>
        <p:spPr>
          <a:xfrm>
            <a:off x="568800" y="1470638"/>
            <a:ext cx="3941198" cy="2578809"/>
          </a:xfrm>
          <a:prstGeom prst="roundRect">
            <a:avLst>
              <a:gd name="adj" fmla="val 5091"/>
            </a:avLst>
          </a:prstGeom>
        </p:spPr>
        <p:txBody>
          <a:bodyPr/>
          <a:lstStyle/>
          <a:p>
            <a:r>
              <a:rPr lang="en-US"/>
              <a:t>Click icon to add picture</a:t>
            </a:r>
            <a:endParaRPr lang="en-GB"/>
          </a:p>
        </p:txBody>
      </p:sp>
      <p:sp>
        <p:nvSpPr>
          <p:cNvPr id="13" name="Content Placeholder 2">
            <a:extLst>
              <a:ext uri="{FF2B5EF4-FFF2-40B4-BE49-F238E27FC236}">
                <a16:creationId xmlns:a16="http://schemas.microsoft.com/office/drawing/2014/main" id="{F903A3C4-3D9D-BBD2-4994-DE9C558E82F9}"/>
              </a:ext>
            </a:extLst>
          </p:cNvPr>
          <p:cNvSpPr>
            <a:spLocks noGrp="1"/>
          </p:cNvSpPr>
          <p:nvPr>
            <p:ph sz="half" idx="1" hasCustomPrompt="1"/>
          </p:nvPr>
        </p:nvSpPr>
        <p:spPr>
          <a:xfrm>
            <a:off x="568800" y="4193109"/>
            <a:ext cx="3941198" cy="1224812"/>
          </a:xfrm>
        </p:spPr>
        <p:txBody>
          <a:bodyPr/>
          <a:lstStyle/>
          <a:p>
            <a:r>
              <a:rPr lang="en-GB" dirty="0"/>
              <a:t>Add your body copy here. Use list level buttons to change to other text styles – e.g. bullet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Content Placeholder 3">
            <a:extLst>
              <a:ext uri="{FF2B5EF4-FFF2-40B4-BE49-F238E27FC236}">
                <a16:creationId xmlns:a16="http://schemas.microsoft.com/office/drawing/2014/main" id="{28FC95DA-A77E-960B-67F2-67C25E7279B6}"/>
              </a:ext>
            </a:extLst>
          </p:cNvPr>
          <p:cNvSpPr>
            <a:spLocks noGrp="1"/>
          </p:cNvSpPr>
          <p:nvPr>
            <p:ph sz="half" idx="25" hasCustomPrompt="1"/>
          </p:nvPr>
        </p:nvSpPr>
        <p:spPr>
          <a:xfrm>
            <a:off x="4757702" y="4193110"/>
            <a:ext cx="3941198" cy="1224811"/>
          </a:xfrm>
        </p:spPr>
        <p:txBody>
          <a:bodyPr/>
          <a:lstStyle/>
          <a:p>
            <a:r>
              <a:rPr lang="en-GB" dirty="0"/>
              <a:t>Add your body copy here. Use list level buttons to change to other text styles – e.g. bullet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Picture Placeholder 27">
            <a:extLst>
              <a:ext uri="{FF2B5EF4-FFF2-40B4-BE49-F238E27FC236}">
                <a16:creationId xmlns:a16="http://schemas.microsoft.com/office/drawing/2014/main" id="{A50531F8-2FB8-9885-E7EE-962D7928AEBA}"/>
              </a:ext>
            </a:extLst>
          </p:cNvPr>
          <p:cNvSpPr>
            <a:spLocks noGrp="1"/>
          </p:cNvSpPr>
          <p:nvPr>
            <p:ph type="pic" sz="quarter" idx="26"/>
          </p:nvPr>
        </p:nvSpPr>
        <p:spPr>
          <a:xfrm>
            <a:off x="4757701" y="1470638"/>
            <a:ext cx="3941198" cy="2578809"/>
          </a:xfrm>
          <a:prstGeom prst="roundRect">
            <a:avLst>
              <a:gd name="adj" fmla="val 5091"/>
            </a:avLst>
          </a:prstGeom>
        </p:spPr>
        <p:txBody>
          <a:bodyPr/>
          <a:lstStyle/>
          <a:p>
            <a:r>
              <a:rPr lang="en-US"/>
              <a:t>Click icon to add picture</a:t>
            </a:r>
            <a:endParaRPr lang="en-GB"/>
          </a:p>
        </p:txBody>
      </p:sp>
      <p:pic>
        <p:nvPicPr>
          <p:cNvPr id="3" name="Picture 2">
            <a:extLst>
              <a:ext uri="{FF2B5EF4-FFF2-40B4-BE49-F238E27FC236}">
                <a16:creationId xmlns:a16="http://schemas.microsoft.com/office/drawing/2014/main" id="{18417EB1-8505-4C1F-E4EE-B6A38D3FF2F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599854" y="5633190"/>
            <a:ext cx="2544148" cy="1224811"/>
          </a:xfrm>
          <a:prstGeom prst="rect">
            <a:avLst/>
          </a:prstGeom>
        </p:spPr>
      </p:pic>
      <p:pic>
        <p:nvPicPr>
          <p:cNvPr id="4" name="Picture 3" descr="A blue and yellow logo&#10;&#10;Description automatically generated">
            <a:extLst>
              <a:ext uri="{FF2B5EF4-FFF2-40B4-BE49-F238E27FC236}">
                <a16:creationId xmlns:a16="http://schemas.microsoft.com/office/drawing/2014/main" id="{6A55DFA6-3912-8EB4-944B-85BC3D66196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930168" y="5973395"/>
            <a:ext cx="1603251" cy="694945"/>
          </a:xfrm>
          <a:prstGeom prst="rect">
            <a:avLst/>
          </a:prstGeom>
        </p:spPr>
      </p:pic>
    </p:spTree>
    <p:extLst>
      <p:ext uri="{BB962C8B-B14F-4D97-AF65-F5344CB8AC3E}">
        <p14:creationId xmlns:p14="http://schemas.microsoft.com/office/powerpoint/2010/main" val="359071601"/>
      </p:ext>
    </p:extLst>
  </p:cSld>
  <p:clrMapOvr>
    <a:masterClrMapping/>
  </p:clrMapOvr>
  <p:extLst>
    <p:ext uri="{DCECCB84-F9BA-43D5-87BE-67443E8EF086}">
      <p15:sldGuideLst xmlns:p15="http://schemas.microsoft.com/office/powerpoint/2012/main">
        <p15:guide id="1" pos="3713" userDrawn="1">
          <p15:clr>
            <a:srgbClr val="FBAE40"/>
          </p15:clr>
        </p15:guide>
        <p15:guide id="2" pos="3799"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Three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E2AFB-536F-389F-4274-BAC5E357B0C5}"/>
              </a:ext>
            </a:extLst>
          </p:cNvPr>
          <p:cNvSpPr>
            <a:spLocks noGrp="1"/>
          </p:cNvSpPr>
          <p:nvPr>
            <p:ph type="title"/>
          </p:nvPr>
        </p:nvSpPr>
        <p:spPr/>
        <p:txBody>
          <a:bodyPr/>
          <a:lstStyle/>
          <a:p>
            <a:r>
              <a:rPr lang="en-US"/>
              <a:t>Click to edit Master title style</a:t>
            </a:r>
            <a:endParaRPr lang="en-GB"/>
          </a:p>
        </p:txBody>
      </p:sp>
      <p:sp>
        <p:nvSpPr>
          <p:cNvPr id="7" name="Slide Number Placeholder 6">
            <a:extLst>
              <a:ext uri="{FF2B5EF4-FFF2-40B4-BE49-F238E27FC236}">
                <a16:creationId xmlns:a16="http://schemas.microsoft.com/office/drawing/2014/main" id="{DA18CD72-5451-7691-AA88-B0B3323B3236}"/>
              </a:ext>
            </a:extLst>
          </p:cNvPr>
          <p:cNvSpPr>
            <a:spLocks noGrp="1"/>
          </p:cNvSpPr>
          <p:nvPr>
            <p:ph type="sldNum" sz="quarter" idx="12"/>
          </p:nvPr>
        </p:nvSpPr>
        <p:spPr/>
        <p:txBody>
          <a:bodyPr/>
          <a:lstStyle/>
          <a:p>
            <a:fld id="{22E84AB2-3475-4778-992D-8093CE74451B}" type="slidenum">
              <a:rPr lang="en-GB" smtClean="0"/>
              <a:t>‹#›</a:t>
            </a:fld>
            <a:endParaRPr lang="en-GB"/>
          </a:p>
        </p:txBody>
      </p:sp>
      <p:sp>
        <p:nvSpPr>
          <p:cNvPr id="8" name="Text Placeholder 14">
            <a:extLst>
              <a:ext uri="{FF2B5EF4-FFF2-40B4-BE49-F238E27FC236}">
                <a16:creationId xmlns:a16="http://schemas.microsoft.com/office/drawing/2014/main" id="{927511AD-50E5-D566-1263-586A42BB2DA0}"/>
              </a:ext>
            </a:extLst>
          </p:cNvPr>
          <p:cNvSpPr>
            <a:spLocks noGrp="1"/>
          </p:cNvSpPr>
          <p:nvPr>
            <p:ph type="body" sz="quarter" idx="14" hasCustomPrompt="1"/>
          </p:nvPr>
        </p:nvSpPr>
        <p:spPr>
          <a:xfrm>
            <a:off x="576263" y="5997144"/>
            <a:ext cx="5538788" cy="568800"/>
          </a:xfrm>
        </p:spPr>
        <p:txBody>
          <a:bodyPr anchor="b"/>
          <a:lstStyle>
            <a:lvl1pPr>
              <a:defRPr sz="900"/>
            </a:lvl1pPr>
            <a:lvl2pPr marL="0" indent="0">
              <a:buNone/>
              <a:defRPr/>
            </a:lvl2pPr>
          </a:lstStyle>
          <a:p>
            <a:pPr lvl="0"/>
            <a:r>
              <a:rPr lang="en-US" dirty="0"/>
              <a:t>Click to edit footnote area or leave blank</a:t>
            </a:r>
          </a:p>
        </p:txBody>
      </p:sp>
      <p:sp>
        <p:nvSpPr>
          <p:cNvPr id="10" name="Picture Placeholder 27">
            <a:extLst>
              <a:ext uri="{FF2B5EF4-FFF2-40B4-BE49-F238E27FC236}">
                <a16:creationId xmlns:a16="http://schemas.microsoft.com/office/drawing/2014/main" id="{885FD11B-1939-0E77-36E9-FEDCE923FC4B}"/>
              </a:ext>
            </a:extLst>
          </p:cNvPr>
          <p:cNvSpPr>
            <a:spLocks noGrp="1"/>
          </p:cNvSpPr>
          <p:nvPr>
            <p:ph type="pic" sz="quarter" idx="22"/>
          </p:nvPr>
        </p:nvSpPr>
        <p:spPr>
          <a:xfrm>
            <a:off x="6131323" y="1470638"/>
            <a:ext cx="2572940" cy="1683529"/>
          </a:xfrm>
          <a:prstGeom prst="roundRect">
            <a:avLst>
              <a:gd name="adj" fmla="val 10669"/>
            </a:avLst>
          </a:prstGeom>
        </p:spPr>
        <p:txBody>
          <a:bodyPr/>
          <a:lstStyle/>
          <a:p>
            <a:r>
              <a:rPr lang="en-US"/>
              <a:t>Click icon to add picture</a:t>
            </a:r>
            <a:endParaRPr lang="en-GB"/>
          </a:p>
        </p:txBody>
      </p:sp>
      <p:sp>
        <p:nvSpPr>
          <p:cNvPr id="11" name="Picture Placeholder 27">
            <a:extLst>
              <a:ext uri="{FF2B5EF4-FFF2-40B4-BE49-F238E27FC236}">
                <a16:creationId xmlns:a16="http://schemas.microsoft.com/office/drawing/2014/main" id="{43FC71D4-BB98-E336-986C-BB4A27881A46}"/>
              </a:ext>
            </a:extLst>
          </p:cNvPr>
          <p:cNvSpPr>
            <a:spLocks noGrp="1"/>
          </p:cNvSpPr>
          <p:nvPr>
            <p:ph type="pic" sz="quarter" idx="23"/>
          </p:nvPr>
        </p:nvSpPr>
        <p:spPr>
          <a:xfrm>
            <a:off x="3350061" y="1470638"/>
            <a:ext cx="2572940" cy="1683529"/>
          </a:xfrm>
          <a:prstGeom prst="roundRect">
            <a:avLst>
              <a:gd name="adj" fmla="val 10669"/>
            </a:avLst>
          </a:prstGeom>
        </p:spPr>
        <p:txBody>
          <a:bodyPr/>
          <a:lstStyle/>
          <a:p>
            <a:r>
              <a:rPr lang="en-US"/>
              <a:t>Click icon to add picture</a:t>
            </a:r>
            <a:endParaRPr lang="en-GB"/>
          </a:p>
        </p:txBody>
      </p:sp>
      <p:sp>
        <p:nvSpPr>
          <p:cNvPr id="12" name="Picture Placeholder 27">
            <a:extLst>
              <a:ext uri="{FF2B5EF4-FFF2-40B4-BE49-F238E27FC236}">
                <a16:creationId xmlns:a16="http://schemas.microsoft.com/office/drawing/2014/main" id="{146958A0-01DF-AD25-501F-02378136D44E}"/>
              </a:ext>
            </a:extLst>
          </p:cNvPr>
          <p:cNvSpPr>
            <a:spLocks noGrp="1"/>
          </p:cNvSpPr>
          <p:nvPr>
            <p:ph type="pic" sz="quarter" idx="24"/>
          </p:nvPr>
        </p:nvSpPr>
        <p:spPr>
          <a:xfrm>
            <a:off x="568800" y="1470638"/>
            <a:ext cx="2572940" cy="1683529"/>
          </a:xfrm>
          <a:prstGeom prst="roundRect">
            <a:avLst>
              <a:gd name="adj" fmla="val 10669"/>
            </a:avLst>
          </a:prstGeom>
        </p:spPr>
        <p:txBody>
          <a:bodyPr/>
          <a:lstStyle/>
          <a:p>
            <a:r>
              <a:rPr lang="en-US"/>
              <a:t>Click icon to add picture</a:t>
            </a:r>
            <a:endParaRPr lang="en-GB"/>
          </a:p>
        </p:txBody>
      </p:sp>
      <p:sp>
        <p:nvSpPr>
          <p:cNvPr id="13" name="Content Placeholder 2">
            <a:extLst>
              <a:ext uri="{FF2B5EF4-FFF2-40B4-BE49-F238E27FC236}">
                <a16:creationId xmlns:a16="http://schemas.microsoft.com/office/drawing/2014/main" id="{F903A3C4-3D9D-BBD2-4994-DE9C558E82F9}"/>
              </a:ext>
            </a:extLst>
          </p:cNvPr>
          <p:cNvSpPr>
            <a:spLocks noGrp="1"/>
          </p:cNvSpPr>
          <p:nvPr>
            <p:ph sz="half" idx="1" hasCustomPrompt="1"/>
          </p:nvPr>
        </p:nvSpPr>
        <p:spPr>
          <a:xfrm>
            <a:off x="568800" y="3329403"/>
            <a:ext cx="2554200" cy="2088518"/>
          </a:xfrm>
        </p:spPr>
        <p:txBody>
          <a:bodyPr/>
          <a:lstStyle/>
          <a:p>
            <a:r>
              <a:rPr lang="en-GB" dirty="0"/>
              <a:t>Add your body copy here. Use list level buttons to change to other text styles – e.g. bullet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3">
            <a:extLst>
              <a:ext uri="{FF2B5EF4-FFF2-40B4-BE49-F238E27FC236}">
                <a16:creationId xmlns:a16="http://schemas.microsoft.com/office/drawing/2014/main" id="{BA7F4D4D-7744-C3B1-ED80-11B4A043A3A4}"/>
              </a:ext>
            </a:extLst>
          </p:cNvPr>
          <p:cNvSpPr>
            <a:spLocks noGrp="1"/>
          </p:cNvSpPr>
          <p:nvPr>
            <p:ph sz="half" idx="15" hasCustomPrompt="1"/>
          </p:nvPr>
        </p:nvSpPr>
        <p:spPr>
          <a:xfrm>
            <a:off x="3350061" y="3329403"/>
            <a:ext cx="2554200" cy="2088518"/>
          </a:xfrm>
        </p:spPr>
        <p:txBody>
          <a:bodyPr/>
          <a:lstStyle/>
          <a:p>
            <a:r>
              <a:rPr lang="en-GB" dirty="0"/>
              <a:t>Add your body copy here. Use list level buttons to change to other text styles – e.g. bullet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Content Placeholder 3">
            <a:extLst>
              <a:ext uri="{FF2B5EF4-FFF2-40B4-BE49-F238E27FC236}">
                <a16:creationId xmlns:a16="http://schemas.microsoft.com/office/drawing/2014/main" id="{28FC95DA-A77E-960B-67F2-67C25E7279B6}"/>
              </a:ext>
            </a:extLst>
          </p:cNvPr>
          <p:cNvSpPr>
            <a:spLocks noGrp="1"/>
          </p:cNvSpPr>
          <p:nvPr>
            <p:ph sz="half" idx="25" hasCustomPrompt="1"/>
          </p:nvPr>
        </p:nvSpPr>
        <p:spPr>
          <a:xfrm>
            <a:off x="6131323" y="3329403"/>
            <a:ext cx="2554200" cy="2088518"/>
          </a:xfrm>
        </p:spPr>
        <p:txBody>
          <a:bodyPr/>
          <a:lstStyle/>
          <a:p>
            <a:r>
              <a:rPr lang="en-GB" dirty="0"/>
              <a:t>Add your body copy here. Use list level buttons to change to other text styles – e.g. bullet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3" name="Picture 2">
            <a:extLst>
              <a:ext uri="{FF2B5EF4-FFF2-40B4-BE49-F238E27FC236}">
                <a16:creationId xmlns:a16="http://schemas.microsoft.com/office/drawing/2014/main" id="{7BD16E4D-A7A4-DFA5-C82A-5D4A71D7276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599854" y="5633190"/>
            <a:ext cx="2544148" cy="1224811"/>
          </a:xfrm>
          <a:prstGeom prst="rect">
            <a:avLst/>
          </a:prstGeom>
        </p:spPr>
      </p:pic>
      <p:pic>
        <p:nvPicPr>
          <p:cNvPr id="4" name="Picture 3" descr="A blue and yellow logo&#10;&#10;Description automatically generated">
            <a:extLst>
              <a:ext uri="{FF2B5EF4-FFF2-40B4-BE49-F238E27FC236}">
                <a16:creationId xmlns:a16="http://schemas.microsoft.com/office/drawing/2014/main" id="{A91C47E9-62C1-B9B6-34FA-35A85C4DA84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930168" y="5973395"/>
            <a:ext cx="1603251" cy="694945"/>
          </a:xfrm>
          <a:prstGeom prst="rect">
            <a:avLst/>
          </a:prstGeom>
        </p:spPr>
      </p:pic>
    </p:spTree>
    <p:extLst>
      <p:ext uri="{BB962C8B-B14F-4D97-AF65-F5344CB8AC3E}">
        <p14:creationId xmlns:p14="http://schemas.microsoft.com/office/powerpoint/2010/main" val="1356630605"/>
      </p:ext>
    </p:extLst>
  </p:cSld>
  <p:clrMapOvr>
    <a:masterClrMapping/>
  </p:clrMapOvr>
  <p:extLst>
    <p:ext uri="{DCECCB84-F9BA-43D5-87BE-67443E8EF086}">
      <p15:sldGuideLst xmlns:p15="http://schemas.microsoft.com/office/powerpoint/2012/main">
        <p15:guide id="1" pos="3713" userDrawn="1">
          <p15:clr>
            <a:srgbClr val="FBAE40"/>
          </p15:clr>
        </p15:guide>
        <p15:guide id="2" pos="3799"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E3CF20D-CDF3-1A16-8B2F-489E2D1D212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599854" y="5633190"/>
            <a:ext cx="2544148" cy="1224811"/>
          </a:xfrm>
          <a:prstGeom prst="rect">
            <a:avLst/>
          </a:prstGeom>
        </p:spPr>
      </p:pic>
      <p:sp>
        <p:nvSpPr>
          <p:cNvPr id="8" name="Picture Placeholder 7">
            <a:extLst>
              <a:ext uri="{FF2B5EF4-FFF2-40B4-BE49-F238E27FC236}">
                <a16:creationId xmlns:a16="http://schemas.microsoft.com/office/drawing/2014/main" id="{D1C5D7D3-BE7F-2EA1-E3BA-A5E9B8EBD223}"/>
              </a:ext>
            </a:extLst>
          </p:cNvPr>
          <p:cNvSpPr>
            <a:spLocks noGrp="1"/>
          </p:cNvSpPr>
          <p:nvPr>
            <p:ph type="pic" sz="quarter" idx="13"/>
          </p:nvPr>
        </p:nvSpPr>
        <p:spPr>
          <a:xfrm>
            <a:off x="0" y="-6156"/>
            <a:ext cx="9151510" cy="6870473"/>
          </a:xfrm>
          <a:custGeom>
            <a:avLst/>
            <a:gdLst>
              <a:gd name="connsiteX0" fmla="*/ 0 w 12192000"/>
              <a:gd name="connsiteY0" fmla="*/ 0 h 6858000"/>
              <a:gd name="connsiteX1" fmla="*/ 11048977 w 12192000"/>
              <a:gd name="connsiteY1" fmla="*/ 0 h 6858000"/>
              <a:gd name="connsiteX2" fmla="*/ 12192000 w 12192000"/>
              <a:gd name="connsiteY2" fmla="*/ 1143023 h 6858000"/>
              <a:gd name="connsiteX3" fmla="*/ 12192000 w 12192000"/>
              <a:gd name="connsiteY3" fmla="*/ 6858000 h 6858000"/>
              <a:gd name="connsiteX4" fmla="*/ 0 w 12192000"/>
              <a:gd name="connsiteY4" fmla="*/ 6858000 h 6858000"/>
              <a:gd name="connsiteX5" fmla="*/ 0 w 12192000"/>
              <a:gd name="connsiteY5" fmla="*/ 0 h 6858000"/>
              <a:gd name="connsiteX0" fmla="*/ 0 w 12192000"/>
              <a:gd name="connsiteY0" fmla="*/ 0 h 6858000"/>
              <a:gd name="connsiteX1" fmla="*/ 11048977 w 12192000"/>
              <a:gd name="connsiteY1" fmla="*/ 0 h 6858000"/>
              <a:gd name="connsiteX2" fmla="*/ 12192000 w 12192000"/>
              <a:gd name="connsiteY2" fmla="*/ 1143023 h 6858000"/>
              <a:gd name="connsiteX3" fmla="*/ 12192000 w 12192000"/>
              <a:gd name="connsiteY3" fmla="*/ 6858000 h 6858000"/>
              <a:gd name="connsiteX4" fmla="*/ 9564130 w 12192000"/>
              <a:gd name="connsiteY4" fmla="*/ 6845643 h 6858000"/>
              <a:gd name="connsiteX5" fmla="*/ 0 w 12192000"/>
              <a:gd name="connsiteY5" fmla="*/ 6858000 h 6858000"/>
              <a:gd name="connsiteX6" fmla="*/ 0 w 12192000"/>
              <a:gd name="connsiteY6" fmla="*/ 0 h 6858000"/>
              <a:gd name="connsiteX0" fmla="*/ 0 w 12192000"/>
              <a:gd name="connsiteY0" fmla="*/ 0 h 6858000"/>
              <a:gd name="connsiteX1" fmla="*/ 11048977 w 12192000"/>
              <a:gd name="connsiteY1" fmla="*/ 0 h 6858000"/>
              <a:gd name="connsiteX2" fmla="*/ 12192000 w 12192000"/>
              <a:gd name="connsiteY2" fmla="*/ 1143023 h 6858000"/>
              <a:gd name="connsiteX3" fmla="*/ 12192000 w 12192000"/>
              <a:gd name="connsiteY3" fmla="*/ 6858000 h 6858000"/>
              <a:gd name="connsiteX4" fmla="*/ 10132541 w 12192000"/>
              <a:gd name="connsiteY4" fmla="*/ 6833286 h 6858000"/>
              <a:gd name="connsiteX5" fmla="*/ 9564130 w 12192000"/>
              <a:gd name="connsiteY5" fmla="*/ 6845643 h 6858000"/>
              <a:gd name="connsiteX6" fmla="*/ 0 w 12192000"/>
              <a:gd name="connsiteY6" fmla="*/ 6858000 h 6858000"/>
              <a:gd name="connsiteX7" fmla="*/ 0 w 12192000"/>
              <a:gd name="connsiteY7" fmla="*/ 0 h 6858000"/>
              <a:gd name="connsiteX0" fmla="*/ 0 w 12192000"/>
              <a:gd name="connsiteY0" fmla="*/ 0 h 6858000"/>
              <a:gd name="connsiteX1" fmla="*/ 11048977 w 12192000"/>
              <a:gd name="connsiteY1" fmla="*/ 0 h 6858000"/>
              <a:gd name="connsiteX2" fmla="*/ 12192000 w 12192000"/>
              <a:gd name="connsiteY2" fmla="*/ 1143023 h 6858000"/>
              <a:gd name="connsiteX3" fmla="*/ 12192000 w 12192000"/>
              <a:gd name="connsiteY3" fmla="*/ 6858000 h 6858000"/>
              <a:gd name="connsiteX4" fmla="*/ 11368216 w 12192000"/>
              <a:gd name="connsiteY4" fmla="*/ 6858000 h 6858000"/>
              <a:gd name="connsiteX5" fmla="*/ 10132541 w 12192000"/>
              <a:gd name="connsiteY5" fmla="*/ 6833286 h 6858000"/>
              <a:gd name="connsiteX6" fmla="*/ 9564130 w 12192000"/>
              <a:gd name="connsiteY6" fmla="*/ 6845643 h 6858000"/>
              <a:gd name="connsiteX7" fmla="*/ 0 w 12192000"/>
              <a:gd name="connsiteY7" fmla="*/ 6858000 h 6858000"/>
              <a:gd name="connsiteX8" fmla="*/ 0 w 12192000"/>
              <a:gd name="connsiteY8" fmla="*/ 0 h 6858000"/>
              <a:gd name="connsiteX0" fmla="*/ 0 w 12192000"/>
              <a:gd name="connsiteY0" fmla="*/ 0 h 6858000"/>
              <a:gd name="connsiteX1" fmla="*/ 11048977 w 12192000"/>
              <a:gd name="connsiteY1" fmla="*/ 0 h 6858000"/>
              <a:gd name="connsiteX2" fmla="*/ 12192000 w 12192000"/>
              <a:gd name="connsiteY2" fmla="*/ 1143023 h 6858000"/>
              <a:gd name="connsiteX3" fmla="*/ 12183762 w 12192000"/>
              <a:gd name="connsiteY3" fmla="*/ 6524368 h 6858000"/>
              <a:gd name="connsiteX4" fmla="*/ 12192000 w 12192000"/>
              <a:gd name="connsiteY4" fmla="*/ 6858000 h 6858000"/>
              <a:gd name="connsiteX5" fmla="*/ 11368216 w 12192000"/>
              <a:gd name="connsiteY5" fmla="*/ 6858000 h 6858000"/>
              <a:gd name="connsiteX6" fmla="*/ 10132541 w 12192000"/>
              <a:gd name="connsiteY6" fmla="*/ 6833286 h 6858000"/>
              <a:gd name="connsiteX7" fmla="*/ 9564130 w 12192000"/>
              <a:gd name="connsiteY7" fmla="*/ 6845643 h 6858000"/>
              <a:gd name="connsiteX8" fmla="*/ 0 w 12192000"/>
              <a:gd name="connsiteY8" fmla="*/ 6858000 h 6858000"/>
              <a:gd name="connsiteX9" fmla="*/ 0 w 12192000"/>
              <a:gd name="connsiteY9" fmla="*/ 0 h 6858000"/>
              <a:gd name="connsiteX0" fmla="*/ 0 w 12192000"/>
              <a:gd name="connsiteY0" fmla="*/ 0 h 6858000"/>
              <a:gd name="connsiteX1" fmla="*/ 11048977 w 12192000"/>
              <a:gd name="connsiteY1" fmla="*/ 0 h 6858000"/>
              <a:gd name="connsiteX2" fmla="*/ 12154929 w 12192000"/>
              <a:gd name="connsiteY2" fmla="*/ 55628 h 6858000"/>
              <a:gd name="connsiteX3" fmla="*/ 12183762 w 12192000"/>
              <a:gd name="connsiteY3" fmla="*/ 6524368 h 6858000"/>
              <a:gd name="connsiteX4" fmla="*/ 12192000 w 12192000"/>
              <a:gd name="connsiteY4" fmla="*/ 6858000 h 6858000"/>
              <a:gd name="connsiteX5" fmla="*/ 11368216 w 12192000"/>
              <a:gd name="connsiteY5" fmla="*/ 6858000 h 6858000"/>
              <a:gd name="connsiteX6" fmla="*/ 10132541 w 12192000"/>
              <a:gd name="connsiteY6" fmla="*/ 6833286 h 6858000"/>
              <a:gd name="connsiteX7" fmla="*/ 9564130 w 12192000"/>
              <a:gd name="connsiteY7" fmla="*/ 6845643 h 6858000"/>
              <a:gd name="connsiteX8" fmla="*/ 0 w 12192000"/>
              <a:gd name="connsiteY8" fmla="*/ 6858000 h 6858000"/>
              <a:gd name="connsiteX9" fmla="*/ 0 w 12192000"/>
              <a:gd name="connsiteY9" fmla="*/ 0 h 6858000"/>
              <a:gd name="connsiteX0" fmla="*/ 0 w 12204356"/>
              <a:gd name="connsiteY0" fmla="*/ 0 h 6858000"/>
              <a:gd name="connsiteX1" fmla="*/ 11048977 w 12204356"/>
              <a:gd name="connsiteY1" fmla="*/ 0 h 6858000"/>
              <a:gd name="connsiteX2" fmla="*/ 12204356 w 12204356"/>
              <a:gd name="connsiteY2" fmla="*/ 6201 h 6858000"/>
              <a:gd name="connsiteX3" fmla="*/ 12183762 w 12204356"/>
              <a:gd name="connsiteY3" fmla="*/ 6524368 h 6858000"/>
              <a:gd name="connsiteX4" fmla="*/ 12192000 w 12204356"/>
              <a:gd name="connsiteY4" fmla="*/ 6858000 h 6858000"/>
              <a:gd name="connsiteX5" fmla="*/ 11368216 w 12204356"/>
              <a:gd name="connsiteY5" fmla="*/ 6858000 h 6858000"/>
              <a:gd name="connsiteX6" fmla="*/ 10132541 w 12204356"/>
              <a:gd name="connsiteY6" fmla="*/ 6833286 h 6858000"/>
              <a:gd name="connsiteX7" fmla="*/ 9564130 w 12204356"/>
              <a:gd name="connsiteY7" fmla="*/ 6845643 h 6858000"/>
              <a:gd name="connsiteX8" fmla="*/ 0 w 12204356"/>
              <a:gd name="connsiteY8" fmla="*/ 6858000 h 6858000"/>
              <a:gd name="connsiteX9" fmla="*/ 0 w 12204356"/>
              <a:gd name="connsiteY9" fmla="*/ 0 h 6858000"/>
              <a:gd name="connsiteX0" fmla="*/ 0 w 12192000"/>
              <a:gd name="connsiteY0" fmla="*/ 0 h 6858000"/>
              <a:gd name="connsiteX1" fmla="*/ 11048977 w 12192000"/>
              <a:gd name="connsiteY1" fmla="*/ 0 h 6858000"/>
              <a:gd name="connsiteX2" fmla="*/ 12192000 w 12192000"/>
              <a:gd name="connsiteY2" fmla="*/ 6201 h 6858000"/>
              <a:gd name="connsiteX3" fmla="*/ 12183762 w 12192000"/>
              <a:gd name="connsiteY3" fmla="*/ 6524368 h 6858000"/>
              <a:gd name="connsiteX4" fmla="*/ 12192000 w 12192000"/>
              <a:gd name="connsiteY4" fmla="*/ 6858000 h 6858000"/>
              <a:gd name="connsiteX5" fmla="*/ 11368216 w 12192000"/>
              <a:gd name="connsiteY5" fmla="*/ 6858000 h 6858000"/>
              <a:gd name="connsiteX6" fmla="*/ 10132541 w 12192000"/>
              <a:gd name="connsiteY6" fmla="*/ 6833286 h 6858000"/>
              <a:gd name="connsiteX7" fmla="*/ 9564130 w 12192000"/>
              <a:gd name="connsiteY7" fmla="*/ 6845643 h 6858000"/>
              <a:gd name="connsiteX8" fmla="*/ 0 w 12192000"/>
              <a:gd name="connsiteY8" fmla="*/ 6858000 h 6858000"/>
              <a:gd name="connsiteX9" fmla="*/ 0 w 12192000"/>
              <a:gd name="connsiteY9" fmla="*/ 0 h 6858000"/>
              <a:gd name="connsiteX0" fmla="*/ 0 w 12192000"/>
              <a:gd name="connsiteY0" fmla="*/ 0 h 6858000"/>
              <a:gd name="connsiteX1" fmla="*/ 12192000 w 12192000"/>
              <a:gd name="connsiteY1" fmla="*/ 6201 h 6858000"/>
              <a:gd name="connsiteX2" fmla="*/ 12183762 w 12192000"/>
              <a:gd name="connsiteY2" fmla="*/ 6524368 h 6858000"/>
              <a:gd name="connsiteX3" fmla="*/ 12192000 w 12192000"/>
              <a:gd name="connsiteY3" fmla="*/ 6858000 h 6858000"/>
              <a:gd name="connsiteX4" fmla="*/ 11368216 w 12192000"/>
              <a:gd name="connsiteY4" fmla="*/ 6858000 h 6858000"/>
              <a:gd name="connsiteX5" fmla="*/ 10132541 w 12192000"/>
              <a:gd name="connsiteY5" fmla="*/ 6833286 h 6858000"/>
              <a:gd name="connsiteX6" fmla="*/ 9564130 w 12192000"/>
              <a:gd name="connsiteY6" fmla="*/ 6845643 h 6858000"/>
              <a:gd name="connsiteX7" fmla="*/ 0 w 12192000"/>
              <a:gd name="connsiteY7" fmla="*/ 6858000 h 6858000"/>
              <a:gd name="connsiteX8" fmla="*/ 0 w 12192000"/>
              <a:gd name="connsiteY8" fmla="*/ 0 h 6858000"/>
              <a:gd name="connsiteX0" fmla="*/ 0 w 12192000"/>
              <a:gd name="connsiteY0" fmla="*/ 6156 h 6864156"/>
              <a:gd name="connsiteX1" fmla="*/ 12192000 w 12192000"/>
              <a:gd name="connsiteY1" fmla="*/ 0 h 6864156"/>
              <a:gd name="connsiteX2" fmla="*/ 12183762 w 12192000"/>
              <a:gd name="connsiteY2" fmla="*/ 6530524 h 6864156"/>
              <a:gd name="connsiteX3" fmla="*/ 12192000 w 12192000"/>
              <a:gd name="connsiteY3" fmla="*/ 6864156 h 6864156"/>
              <a:gd name="connsiteX4" fmla="*/ 11368216 w 12192000"/>
              <a:gd name="connsiteY4" fmla="*/ 6864156 h 6864156"/>
              <a:gd name="connsiteX5" fmla="*/ 10132541 w 12192000"/>
              <a:gd name="connsiteY5" fmla="*/ 6839442 h 6864156"/>
              <a:gd name="connsiteX6" fmla="*/ 9564130 w 12192000"/>
              <a:gd name="connsiteY6" fmla="*/ 6851799 h 6864156"/>
              <a:gd name="connsiteX7" fmla="*/ 0 w 12192000"/>
              <a:gd name="connsiteY7" fmla="*/ 6864156 h 6864156"/>
              <a:gd name="connsiteX8" fmla="*/ 0 w 12192000"/>
              <a:gd name="connsiteY8" fmla="*/ 6156 h 6864156"/>
              <a:gd name="connsiteX0" fmla="*/ 0 w 12192000"/>
              <a:gd name="connsiteY0" fmla="*/ 6156 h 6864156"/>
              <a:gd name="connsiteX1" fmla="*/ 12192000 w 12192000"/>
              <a:gd name="connsiteY1" fmla="*/ 0 h 6864156"/>
              <a:gd name="connsiteX2" fmla="*/ 12183762 w 12192000"/>
              <a:gd name="connsiteY2" fmla="*/ 6530524 h 6864156"/>
              <a:gd name="connsiteX3" fmla="*/ 12192000 w 12192000"/>
              <a:gd name="connsiteY3" fmla="*/ 6864156 h 6864156"/>
              <a:gd name="connsiteX4" fmla="*/ 11368216 w 12192000"/>
              <a:gd name="connsiteY4" fmla="*/ 6864156 h 6864156"/>
              <a:gd name="connsiteX5" fmla="*/ 10132541 w 12192000"/>
              <a:gd name="connsiteY5" fmla="*/ 6839442 h 6864156"/>
              <a:gd name="connsiteX6" fmla="*/ 9557598 w 12192000"/>
              <a:gd name="connsiteY6" fmla="*/ 6861596 h 6864156"/>
              <a:gd name="connsiteX7" fmla="*/ 0 w 12192000"/>
              <a:gd name="connsiteY7" fmla="*/ 6864156 h 6864156"/>
              <a:gd name="connsiteX8" fmla="*/ 0 w 12192000"/>
              <a:gd name="connsiteY8" fmla="*/ 6156 h 6864156"/>
              <a:gd name="connsiteX0" fmla="*/ 0 w 12192000"/>
              <a:gd name="connsiteY0" fmla="*/ 6156 h 6864156"/>
              <a:gd name="connsiteX1" fmla="*/ 12192000 w 12192000"/>
              <a:gd name="connsiteY1" fmla="*/ 0 h 6864156"/>
              <a:gd name="connsiteX2" fmla="*/ 12183762 w 12192000"/>
              <a:gd name="connsiteY2" fmla="*/ 6530524 h 6864156"/>
              <a:gd name="connsiteX3" fmla="*/ 12192000 w 12192000"/>
              <a:gd name="connsiteY3" fmla="*/ 6864156 h 6864156"/>
              <a:gd name="connsiteX4" fmla="*/ 11368216 w 12192000"/>
              <a:gd name="connsiteY4" fmla="*/ 6864156 h 6864156"/>
              <a:gd name="connsiteX5" fmla="*/ 9450007 w 12192000"/>
              <a:gd name="connsiteY5" fmla="*/ 6248348 h 6864156"/>
              <a:gd name="connsiteX6" fmla="*/ 9557598 w 12192000"/>
              <a:gd name="connsiteY6" fmla="*/ 6861596 h 6864156"/>
              <a:gd name="connsiteX7" fmla="*/ 0 w 12192000"/>
              <a:gd name="connsiteY7" fmla="*/ 6864156 h 6864156"/>
              <a:gd name="connsiteX8" fmla="*/ 0 w 12192000"/>
              <a:gd name="connsiteY8" fmla="*/ 6156 h 6864156"/>
              <a:gd name="connsiteX0" fmla="*/ 0 w 12192000"/>
              <a:gd name="connsiteY0" fmla="*/ 6156 h 6864156"/>
              <a:gd name="connsiteX1" fmla="*/ 12192000 w 12192000"/>
              <a:gd name="connsiteY1" fmla="*/ 0 h 6864156"/>
              <a:gd name="connsiteX2" fmla="*/ 12183762 w 12192000"/>
              <a:gd name="connsiteY2" fmla="*/ 6530524 h 6864156"/>
              <a:gd name="connsiteX3" fmla="*/ 12192000 w 12192000"/>
              <a:gd name="connsiteY3" fmla="*/ 6864156 h 6864156"/>
              <a:gd name="connsiteX4" fmla="*/ 10584445 w 12192000"/>
              <a:gd name="connsiteY4" fmla="*/ 5636248 h 6864156"/>
              <a:gd name="connsiteX5" fmla="*/ 9450007 w 12192000"/>
              <a:gd name="connsiteY5" fmla="*/ 6248348 h 6864156"/>
              <a:gd name="connsiteX6" fmla="*/ 9557598 w 12192000"/>
              <a:gd name="connsiteY6" fmla="*/ 6861596 h 6864156"/>
              <a:gd name="connsiteX7" fmla="*/ 0 w 12192000"/>
              <a:gd name="connsiteY7" fmla="*/ 6864156 h 6864156"/>
              <a:gd name="connsiteX8" fmla="*/ 0 w 12192000"/>
              <a:gd name="connsiteY8" fmla="*/ 6156 h 6864156"/>
              <a:gd name="connsiteX0" fmla="*/ 0 w 12192000"/>
              <a:gd name="connsiteY0" fmla="*/ 6156 h 6864156"/>
              <a:gd name="connsiteX1" fmla="*/ 12192000 w 12192000"/>
              <a:gd name="connsiteY1" fmla="*/ 0 h 6864156"/>
              <a:gd name="connsiteX2" fmla="*/ 12187027 w 12192000"/>
              <a:gd name="connsiteY2" fmla="*/ 6530524 h 6864156"/>
              <a:gd name="connsiteX3" fmla="*/ 12192000 w 12192000"/>
              <a:gd name="connsiteY3" fmla="*/ 6864156 h 6864156"/>
              <a:gd name="connsiteX4" fmla="*/ 10584445 w 12192000"/>
              <a:gd name="connsiteY4" fmla="*/ 5636248 h 6864156"/>
              <a:gd name="connsiteX5" fmla="*/ 9450007 w 12192000"/>
              <a:gd name="connsiteY5" fmla="*/ 6248348 h 6864156"/>
              <a:gd name="connsiteX6" fmla="*/ 9557598 w 12192000"/>
              <a:gd name="connsiteY6" fmla="*/ 6861596 h 6864156"/>
              <a:gd name="connsiteX7" fmla="*/ 0 w 12192000"/>
              <a:gd name="connsiteY7" fmla="*/ 6864156 h 6864156"/>
              <a:gd name="connsiteX8" fmla="*/ 0 w 12192000"/>
              <a:gd name="connsiteY8" fmla="*/ 6156 h 6864156"/>
              <a:gd name="connsiteX0" fmla="*/ 0 w 12192000"/>
              <a:gd name="connsiteY0" fmla="*/ 6156 h 6864156"/>
              <a:gd name="connsiteX1" fmla="*/ 12192000 w 12192000"/>
              <a:gd name="connsiteY1" fmla="*/ 0 h 6864156"/>
              <a:gd name="connsiteX2" fmla="*/ 12187027 w 12192000"/>
              <a:gd name="connsiteY2" fmla="*/ 6530524 h 6864156"/>
              <a:gd name="connsiteX3" fmla="*/ 10584445 w 12192000"/>
              <a:gd name="connsiteY3" fmla="*/ 5636248 h 6864156"/>
              <a:gd name="connsiteX4" fmla="*/ 9450007 w 12192000"/>
              <a:gd name="connsiteY4" fmla="*/ 6248348 h 6864156"/>
              <a:gd name="connsiteX5" fmla="*/ 9557598 w 12192000"/>
              <a:gd name="connsiteY5" fmla="*/ 6861596 h 6864156"/>
              <a:gd name="connsiteX6" fmla="*/ 0 w 12192000"/>
              <a:gd name="connsiteY6" fmla="*/ 6864156 h 6864156"/>
              <a:gd name="connsiteX7" fmla="*/ 0 w 12192000"/>
              <a:gd name="connsiteY7" fmla="*/ 6156 h 6864156"/>
              <a:gd name="connsiteX0" fmla="*/ 0 w 12192494"/>
              <a:gd name="connsiteY0" fmla="*/ 6156 h 6864156"/>
              <a:gd name="connsiteX1" fmla="*/ 12192000 w 12192494"/>
              <a:gd name="connsiteY1" fmla="*/ 0 h 6864156"/>
              <a:gd name="connsiteX2" fmla="*/ 12190293 w 12192494"/>
              <a:gd name="connsiteY2" fmla="*/ 6550119 h 6864156"/>
              <a:gd name="connsiteX3" fmla="*/ 10584445 w 12192494"/>
              <a:gd name="connsiteY3" fmla="*/ 5636248 h 6864156"/>
              <a:gd name="connsiteX4" fmla="*/ 9450007 w 12192494"/>
              <a:gd name="connsiteY4" fmla="*/ 6248348 h 6864156"/>
              <a:gd name="connsiteX5" fmla="*/ 9557598 w 12192494"/>
              <a:gd name="connsiteY5" fmla="*/ 6861596 h 6864156"/>
              <a:gd name="connsiteX6" fmla="*/ 0 w 12192494"/>
              <a:gd name="connsiteY6" fmla="*/ 6864156 h 6864156"/>
              <a:gd name="connsiteX7" fmla="*/ 0 w 12192494"/>
              <a:gd name="connsiteY7" fmla="*/ 6156 h 6864156"/>
              <a:gd name="connsiteX0" fmla="*/ 0 w 12192494"/>
              <a:gd name="connsiteY0" fmla="*/ 6156 h 6864156"/>
              <a:gd name="connsiteX1" fmla="*/ 12192000 w 12192494"/>
              <a:gd name="connsiteY1" fmla="*/ 0 h 6864156"/>
              <a:gd name="connsiteX2" fmla="*/ 12190293 w 12192494"/>
              <a:gd name="connsiteY2" fmla="*/ 6550119 h 6864156"/>
              <a:gd name="connsiteX3" fmla="*/ 10584445 w 12192494"/>
              <a:gd name="connsiteY3" fmla="*/ 5636248 h 6864156"/>
              <a:gd name="connsiteX4" fmla="*/ 9450007 w 12192494"/>
              <a:gd name="connsiteY4" fmla="*/ 6248348 h 6864156"/>
              <a:gd name="connsiteX5" fmla="*/ 9557598 w 12192494"/>
              <a:gd name="connsiteY5" fmla="*/ 6861596 h 6864156"/>
              <a:gd name="connsiteX6" fmla="*/ 0 w 12192494"/>
              <a:gd name="connsiteY6" fmla="*/ 6864156 h 6864156"/>
              <a:gd name="connsiteX7" fmla="*/ 0 w 12192494"/>
              <a:gd name="connsiteY7" fmla="*/ 6156 h 6864156"/>
              <a:gd name="connsiteX0" fmla="*/ 0 w 12192494"/>
              <a:gd name="connsiteY0" fmla="*/ 6156 h 6864156"/>
              <a:gd name="connsiteX1" fmla="*/ 12192000 w 12192494"/>
              <a:gd name="connsiteY1" fmla="*/ 0 h 6864156"/>
              <a:gd name="connsiteX2" fmla="*/ 12190293 w 12192494"/>
              <a:gd name="connsiteY2" fmla="*/ 6550119 h 6864156"/>
              <a:gd name="connsiteX3" fmla="*/ 10584445 w 12192494"/>
              <a:gd name="connsiteY3" fmla="*/ 5636248 h 6864156"/>
              <a:gd name="connsiteX4" fmla="*/ 9450007 w 12192494"/>
              <a:gd name="connsiteY4" fmla="*/ 6248348 h 6864156"/>
              <a:gd name="connsiteX5" fmla="*/ 9557598 w 12192494"/>
              <a:gd name="connsiteY5" fmla="*/ 6861596 h 6864156"/>
              <a:gd name="connsiteX6" fmla="*/ 0 w 12192494"/>
              <a:gd name="connsiteY6" fmla="*/ 6864156 h 6864156"/>
              <a:gd name="connsiteX7" fmla="*/ 0 w 12192494"/>
              <a:gd name="connsiteY7" fmla="*/ 6156 h 6864156"/>
              <a:gd name="connsiteX0" fmla="*/ 0 w 12192494"/>
              <a:gd name="connsiteY0" fmla="*/ 6156 h 6864156"/>
              <a:gd name="connsiteX1" fmla="*/ 12192000 w 12192494"/>
              <a:gd name="connsiteY1" fmla="*/ 0 h 6864156"/>
              <a:gd name="connsiteX2" fmla="*/ 12190293 w 12192494"/>
              <a:gd name="connsiteY2" fmla="*/ 6550119 h 6864156"/>
              <a:gd name="connsiteX3" fmla="*/ 10584445 w 12192494"/>
              <a:gd name="connsiteY3" fmla="*/ 5636248 h 6864156"/>
              <a:gd name="connsiteX4" fmla="*/ 9450007 w 12192494"/>
              <a:gd name="connsiteY4" fmla="*/ 6248348 h 6864156"/>
              <a:gd name="connsiteX5" fmla="*/ 9557598 w 12192494"/>
              <a:gd name="connsiteY5" fmla="*/ 6861596 h 6864156"/>
              <a:gd name="connsiteX6" fmla="*/ 0 w 12192494"/>
              <a:gd name="connsiteY6" fmla="*/ 6864156 h 6864156"/>
              <a:gd name="connsiteX7" fmla="*/ 0 w 12192494"/>
              <a:gd name="connsiteY7" fmla="*/ 6156 h 6864156"/>
              <a:gd name="connsiteX0" fmla="*/ 0 w 12192494"/>
              <a:gd name="connsiteY0" fmla="*/ 6156 h 6864156"/>
              <a:gd name="connsiteX1" fmla="*/ 12192000 w 12192494"/>
              <a:gd name="connsiteY1" fmla="*/ 0 h 6864156"/>
              <a:gd name="connsiteX2" fmla="*/ 12190293 w 12192494"/>
              <a:gd name="connsiteY2" fmla="*/ 6550119 h 6864156"/>
              <a:gd name="connsiteX3" fmla="*/ 10584445 w 12192494"/>
              <a:gd name="connsiteY3" fmla="*/ 5636248 h 6864156"/>
              <a:gd name="connsiteX4" fmla="*/ 9450007 w 12192494"/>
              <a:gd name="connsiteY4" fmla="*/ 6248348 h 6864156"/>
              <a:gd name="connsiteX5" fmla="*/ 9557598 w 12192494"/>
              <a:gd name="connsiteY5" fmla="*/ 6861596 h 6864156"/>
              <a:gd name="connsiteX6" fmla="*/ 0 w 12192494"/>
              <a:gd name="connsiteY6" fmla="*/ 6864156 h 6864156"/>
              <a:gd name="connsiteX7" fmla="*/ 0 w 12192494"/>
              <a:gd name="connsiteY7" fmla="*/ 6156 h 6864156"/>
              <a:gd name="connsiteX0" fmla="*/ 0 w 12192494"/>
              <a:gd name="connsiteY0" fmla="*/ 6156 h 6864156"/>
              <a:gd name="connsiteX1" fmla="*/ 12192000 w 12192494"/>
              <a:gd name="connsiteY1" fmla="*/ 0 h 6864156"/>
              <a:gd name="connsiteX2" fmla="*/ 12190293 w 12192494"/>
              <a:gd name="connsiteY2" fmla="*/ 6550119 h 6864156"/>
              <a:gd name="connsiteX3" fmla="*/ 10584445 w 12192494"/>
              <a:gd name="connsiteY3" fmla="*/ 5636248 h 6864156"/>
              <a:gd name="connsiteX4" fmla="*/ 9450007 w 12192494"/>
              <a:gd name="connsiteY4" fmla="*/ 6248348 h 6864156"/>
              <a:gd name="connsiteX5" fmla="*/ 9557598 w 12192494"/>
              <a:gd name="connsiteY5" fmla="*/ 6861596 h 6864156"/>
              <a:gd name="connsiteX6" fmla="*/ 0 w 12192494"/>
              <a:gd name="connsiteY6" fmla="*/ 6864156 h 6864156"/>
              <a:gd name="connsiteX7" fmla="*/ 0 w 12192494"/>
              <a:gd name="connsiteY7" fmla="*/ 6156 h 6864156"/>
              <a:gd name="connsiteX0" fmla="*/ 0 w 12192494"/>
              <a:gd name="connsiteY0" fmla="*/ 6156 h 6864156"/>
              <a:gd name="connsiteX1" fmla="*/ 12192000 w 12192494"/>
              <a:gd name="connsiteY1" fmla="*/ 0 h 6864156"/>
              <a:gd name="connsiteX2" fmla="*/ 12190293 w 12192494"/>
              <a:gd name="connsiteY2" fmla="*/ 6550119 h 6864156"/>
              <a:gd name="connsiteX3" fmla="*/ 10584445 w 12192494"/>
              <a:gd name="connsiteY3" fmla="*/ 5636248 h 6864156"/>
              <a:gd name="connsiteX4" fmla="*/ 9450007 w 12192494"/>
              <a:gd name="connsiteY4" fmla="*/ 6248348 h 6864156"/>
              <a:gd name="connsiteX5" fmla="*/ 9557598 w 12192494"/>
              <a:gd name="connsiteY5" fmla="*/ 6861596 h 6864156"/>
              <a:gd name="connsiteX6" fmla="*/ 0 w 12192494"/>
              <a:gd name="connsiteY6" fmla="*/ 6864156 h 6864156"/>
              <a:gd name="connsiteX7" fmla="*/ 0 w 12192494"/>
              <a:gd name="connsiteY7" fmla="*/ 6156 h 6864156"/>
              <a:gd name="connsiteX0" fmla="*/ 0 w 12192494"/>
              <a:gd name="connsiteY0" fmla="*/ 6156 h 6864156"/>
              <a:gd name="connsiteX1" fmla="*/ 12192000 w 12192494"/>
              <a:gd name="connsiteY1" fmla="*/ 0 h 6864156"/>
              <a:gd name="connsiteX2" fmla="*/ 12190293 w 12192494"/>
              <a:gd name="connsiteY2" fmla="*/ 6550119 h 6864156"/>
              <a:gd name="connsiteX3" fmla="*/ 10584445 w 12192494"/>
              <a:gd name="connsiteY3" fmla="*/ 5636248 h 6864156"/>
              <a:gd name="connsiteX4" fmla="*/ 9450007 w 12192494"/>
              <a:gd name="connsiteY4" fmla="*/ 6248348 h 6864156"/>
              <a:gd name="connsiteX5" fmla="*/ 9557598 w 12192494"/>
              <a:gd name="connsiteY5" fmla="*/ 6861596 h 6864156"/>
              <a:gd name="connsiteX6" fmla="*/ 0 w 12192494"/>
              <a:gd name="connsiteY6" fmla="*/ 6864156 h 6864156"/>
              <a:gd name="connsiteX7" fmla="*/ 0 w 12192494"/>
              <a:gd name="connsiteY7" fmla="*/ 6156 h 6864156"/>
              <a:gd name="connsiteX0" fmla="*/ 0 w 12192494"/>
              <a:gd name="connsiteY0" fmla="*/ 6156 h 6864156"/>
              <a:gd name="connsiteX1" fmla="*/ 12192000 w 12192494"/>
              <a:gd name="connsiteY1" fmla="*/ 0 h 6864156"/>
              <a:gd name="connsiteX2" fmla="*/ 12190293 w 12192494"/>
              <a:gd name="connsiteY2" fmla="*/ 6550119 h 6864156"/>
              <a:gd name="connsiteX3" fmla="*/ 10584445 w 12192494"/>
              <a:gd name="connsiteY3" fmla="*/ 5636248 h 6864156"/>
              <a:gd name="connsiteX4" fmla="*/ 9450007 w 12192494"/>
              <a:gd name="connsiteY4" fmla="*/ 6248348 h 6864156"/>
              <a:gd name="connsiteX5" fmla="*/ 9557598 w 12192494"/>
              <a:gd name="connsiteY5" fmla="*/ 6861596 h 6864156"/>
              <a:gd name="connsiteX6" fmla="*/ 0 w 12192494"/>
              <a:gd name="connsiteY6" fmla="*/ 6864156 h 6864156"/>
              <a:gd name="connsiteX7" fmla="*/ 0 w 12192494"/>
              <a:gd name="connsiteY7" fmla="*/ 6156 h 6864156"/>
              <a:gd name="connsiteX0" fmla="*/ 0 w 12192494"/>
              <a:gd name="connsiteY0" fmla="*/ 6156 h 6864156"/>
              <a:gd name="connsiteX1" fmla="*/ 12192000 w 12192494"/>
              <a:gd name="connsiteY1" fmla="*/ 0 h 6864156"/>
              <a:gd name="connsiteX2" fmla="*/ 12190293 w 12192494"/>
              <a:gd name="connsiteY2" fmla="*/ 6550119 h 6864156"/>
              <a:gd name="connsiteX3" fmla="*/ 10584445 w 12192494"/>
              <a:gd name="connsiteY3" fmla="*/ 5636248 h 6864156"/>
              <a:gd name="connsiteX4" fmla="*/ 9450007 w 12192494"/>
              <a:gd name="connsiteY4" fmla="*/ 6248348 h 6864156"/>
              <a:gd name="connsiteX5" fmla="*/ 9557598 w 12192494"/>
              <a:gd name="connsiteY5" fmla="*/ 6861596 h 6864156"/>
              <a:gd name="connsiteX6" fmla="*/ 0 w 12192494"/>
              <a:gd name="connsiteY6" fmla="*/ 6864156 h 6864156"/>
              <a:gd name="connsiteX7" fmla="*/ 0 w 12192494"/>
              <a:gd name="connsiteY7" fmla="*/ 6156 h 6864156"/>
              <a:gd name="connsiteX0" fmla="*/ 0 w 12192494"/>
              <a:gd name="connsiteY0" fmla="*/ 6156 h 6864156"/>
              <a:gd name="connsiteX1" fmla="*/ 12192000 w 12192494"/>
              <a:gd name="connsiteY1" fmla="*/ 0 h 6864156"/>
              <a:gd name="connsiteX2" fmla="*/ 12190293 w 12192494"/>
              <a:gd name="connsiteY2" fmla="*/ 6550119 h 6864156"/>
              <a:gd name="connsiteX3" fmla="*/ 10584445 w 12192494"/>
              <a:gd name="connsiteY3" fmla="*/ 5636248 h 6864156"/>
              <a:gd name="connsiteX4" fmla="*/ 9450007 w 12192494"/>
              <a:gd name="connsiteY4" fmla="*/ 6248348 h 6864156"/>
              <a:gd name="connsiteX5" fmla="*/ 9557598 w 12192494"/>
              <a:gd name="connsiteY5" fmla="*/ 6861596 h 6864156"/>
              <a:gd name="connsiteX6" fmla="*/ 0 w 12192494"/>
              <a:gd name="connsiteY6" fmla="*/ 6864156 h 6864156"/>
              <a:gd name="connsiteX7" fmla="*/ 0 w 12192494"/>
              <a:gd name="connsiteY7" fmla="*/ 6156 h 6864156"/>
              <a:gd name="connsiteX0" fmla="*/ 0 w 12192494"/>
              <a:gd name="connsiteY0" fmla="*/ 6156 h 6864156"/>
              <a:gd name="connsiteX1" fmla="*/ 12192000 w 12192494"/>
              <a:gd name="connsiteY1" fmla="*/ 0 h 6864156"/>
              <a:gd name="connsiteX2" fmla="*/ 12190293 w 12192494"/>
              <a:gd name="connsiteY2" fmla="*/ 6550119 h 6864156"/>
              <a:gd name="connsiteX3" fmla="*/ 10584445 w 12192494"/>
              <a:gd name="connsiteY3" fmla="*/ 5636248 h 6864156"/>
              <a:gd name="connsiteX4" fmla="*/ 9450007 w 12192494"/>
              <a:gd name="connsiteY4" fmla="*/ 6248348 h 6864156"/>
              <a:gd name="connsiteX5" fmla="*/ 9557598 w 12192494"/>
              <a:gd name="connsiteY5" fmla="*/ 6861596 h 6864156"/>
              <a:gd name="connsiteX6" fmla="*/ 0 w 12192494"/>
              <a:gd name="connsiteY6" fmla="*/ 6864156 h 6864156"/>
              <a:gd name="connsiteX7" fmla="*/ 0 w 12192494"/>
              <a:gd name="connsiteY7" fmla="*/ 6156 h 6864156"/>
              <a:gd name="connsiteX0" fmla="*/ 0 w 12192494"/>
              <a:gd name="connsiteY0" fmla="*/ 6156 h 6864156"/>
              <a:gd name="connsiteX1" fmla="*/ 12192000 w 12192494"/>
              <a:gd name="connsiteY1" fmla="*/ 0 h 6864156"/>
              <a:gd name="connsiteX2" fmla="*/ 12190293 w 12192494"/>
              <a:gd name="connsiteY2" fmla="*/ 6550119 h 6864156"/>
              <a:gd name="connsiteX3" fmla="*/ 10584445 w 12192494"/>
              <a:gd name="connsiteY3" fmla="*/ 5636248 h 6864156"/>
              <a:gd name="connsiteX4" fmla="*/ 9450007 w 12192494"/>
              <a:gd name="connsiteY4" fmla="*/ 6248348 h 6864156"/>
              <a:gd name="connsiteX5" fmla="*/ 9557598 w 12192494"/>
              <a:gd name="connsiteY5" fmla="*/ 6861596 h 6864156"/>
              <a:gd name="connsiteX6" fmla="*/ 0 w 12192494"/>
              <a:gd name="connsiteY6" fmla="*/ 6864156 h 6864156"/>
              <a:gd name="connsiteX7" fmla="*/ 0 w 12192494"/>
              <a:gd name="connsiteY7" fmla="*/ 6156 h 6864156"/>
              <a:gd name="connsiteX0" fmla="*/ 0 w 12192494"/>
              <a:gd name="connsiteY0" fmla="*/ 6156 h 6864156"/>
              <a:gd name="connsiteX1" fmla="*/ 12192000 w 12192494"/>
              <a:gd name="connsiteY1" fmla="*/ 0 h 6864156"/>
              <a:gd name="connsiteX2" fmla="*/ 12190293 w 12192494"/>
              <a:gd name="connsiteY2" fmla="*/ 6550119 h 6864156"/>
              <a:gd name="connsiteX3" fmla="*/ 10584445 w 12192494"/>
              <a:gd name="connsiteY3" fmla="*/ 5636248 h 6864156"/>
              <a:gd name="connsiteX4" fmla="*/ 9450007 w 12192494"/>
              <a:gd name="connsiteY4" fmla="*/ 6248348 h 6864156"/>
              <a:gd name="connsiteX5" fmla="*/ 9557598 w 12192494"/>
              <a:gd name="connsiteY5" fmla="*/ 6861596 h 6864156"/>
              <a:gd name="connsiteX6" fmla="*/ 0 w 12192494"/>
              <a:gd name="connsiteY6" fmla="*/ 6864156 h 6864156"/>
              <a:gd name="connsiteX7" fmla="*/ 0 w 12192494"/>
              <a:gd name="connsiteY7" fmla="*/ 6156 h 6864156"/>
              <a:gd name="connsiteX0" fmla="*/ 0 w 12192494"/>
              <a:gd name="connsiteY0" fmla="*/ 6156 h 6864156"/>
              <a:gd name="connsiteX1" fmla="*/ 12192000 w 12192494"/>
              <a:gd name="connsiteY1" fmla="*/ 0 h 6864156"/>
              <a:gd name="connsiteX2" fmla="*/ 12190293 w 12192494"/>
              <a:gd name="connsiteY2" fmla="*/ 6550119 h 6864156"/>
              <a:gd name="connsiteX3" fmla="*/ 10584445 w 12192494"/>
              <a:gd name="connsiteY3" fmla="*/ 5636248 h 6864156"/>
              <a:gd name="connsiteX4" fmla="*/ 9450007 w 12192494"/>
              <a:gd name="connsiteY4" fmla="*/ 6248348 h 6864156"/>
              <a:gd name="connsiteX5" fmla="*/ 9557598 w 12192494"/>
              <a:gd name="connsiteY5" fmla="*/ 6861596 h 6864156"/>
              <a:gd name="connsiteX6" fmla="*/ 0 w 12192494"/>
              <a:gd name="connsiteY6" fmla="*/ 6864156 h 6864156"/>
              <a:gd name="connsiteX7" fmla="*/ 0 w 12192494"/>
              <a:gd name="connsiteY7" fmla="*/ 6156 h 6864156"/>
              <a:gd name="connsiteX0" fmla="*/ 0 w 12192494"/>
              <a:gd name="connsiteY0" fmla="*/ 6156 h 6864156"/>
              <a:gd name="connsiteX1" fmla="*/ 12192000 w 12192494"/>
              <a:gd name="connsiteY1" fmla="*/ 0 h 6864156"/>
              <a:gd name="connsiteX2" fmla="*/ 12190293 w 12192494"/>
              <a:gd name="connsiteY2" fmla="*/ 6550119 h 6864156"/>
              <a:gd name="connsiteX3" fmla="*/ 10584445 w 12192494"/>
              <a:gd name="connsiteY3" fmla="*/ 5636248 h 6864156"/>
              <a:gd name="connsiteX4" fmla="*/ 9450007 w 12192494"/>
              <a:gd name="connsiteY4" fmla="*/ 6248348 h 6864156"/>
              <a:gd name="connsiteX5" fmla="*/ 9557598 w 12192494"/>
              <a:gd name="connsiteY5" fmla="*/ 6861596 h 6864156"/>
              <a:gd name="connsiteX6" fmla="*/ 0 w 12192494"/>
              <a:gd name="connsiteY6" fmla="*/ 6864156 h 6864156"/>
              <a:gd name="connsiteX7" fmla="*/ 0 w 12192494"/>
              <a:gd name="connsiteY7" fmla="*/ 6156 h 6864156"/>
              <a:gd name="connsiteX0" fmla="*/ 0 w 12192494"/>
              <a:gd name="connsiteY0" fmla="*/ 6156 h 6864156"/>
              <a:gd name="connsiteX1" fmla="*/ 12192000 w 12192494"/>
              <a:gd name="connsiteY1" fmla="*/ 0 h 6864156"/>
              <a:gd name="connsiteX2" fmla="*/ 12190293 w 12192494"/>
              <a:gd name="connsiteY2" fmla="*/ 6550119 h 6864156"/>
              <a:gd name="connsiteX3" fmla="*/ 10584445 w 12192494"/>
              <a:gd name="connsiteY3" fmla="*/ 5636248 h 6864156"/>
              <a:gd name="connsiteX4" fmla="*/ 9450007 w 12192494"/>
              <a:gd name="connsiteY4" fmla="*/ 6248348 h 6864156"/>
              <a:gd name="connsiteX5" fmla="*/ 9557598 w 12192494"/>
              <a:gd name="connsiteY5" fmla="*/ 6861596 h 6864156"/>
              <a:gd name="connsiteX6" fmla="*/ 0 w 12192494"/>
              <a:gd name="connsiteY6" fmla="*/ 6864156 h 6864156"/>
              <a:gd name="connsiteX7" fmla="*/ 0 w 12192494"/>
              <a:gd name="connsiteY7" fmla="*/ 6156 h 6864156"/>
              <a:gd name="connsiteX0" fmla="*/ 0 w 12192494"/>
              <a:gd name="connsiteY0" fmla="*/ 6156 h 6864156"/>
              <a:gd name="connsiteX1" fmla="*/ 12192000 w 12192494"/>
              <a:gd name="connsiteY1" fmla="*/ 0 h 6864156"/>
              <a:gd name="connsiteX2" fmla="*/ 12190293 w 12192494"/>
              <a:gd name="connsiteY2" fmla="*/ 6550119 h 6864156"/>
              <a:gd name="connsiteX3" fmla="*/ 10584445 w 12192494"/>
              <a:gd name="connsiteY3" fmla="*/ 5636248 h 6864156"/>
              <a:gd name="connsiteX4" fmla="*/ 9450007 w 12192494"/>
              <a:gd name="connsiteY4" fmla="*/ 6248348 h 6864156"/>
              <a:gd name="connsiteX5" fmla="*/ 9557598 w 12192494"/>
              <a:gd name="connsiteY5" fmla="*/ 6861596 h 6864156"/>
              <a:gd name="connsiteX6" fmla="*/ 0 w 12192494"/>
              <a:gd name="connsiteY6" fmla="*/ 6864156 h 6864156"/>
              <a:gd name="connsiteX7" fmla="*/ 0 w 12192494"/>
              <a:gd name="connsiteY7" fmla="*/ 6156 h 6864156"/>
              <a:gd name="connsiteX0" fmla="*/ 0 w 12192494"/>
              <a:gd name="connsiteY0" fmla="*/ 6156 h 6864156"/>
              <a:gd name="connsiteX1" fmla="*/ 12192000 w 12192494"/>
              <a:gd name="connsiteY1" fmla="*/ 0 h 6864156"/>
              <a:gd name="connsiteX2" fmla="*/ 12190293 w 12192494"/>
              <a:gd name="connsiteY2" fmla="*/ 6550119 h 6864156"/>
              <a:gd name="connsiteX3" fmla="*/ 10584445 w 12192494"/>
              <a:gd name="connsiteY3" fmla="*/ 5636248 h 6864156"/>
              <a:gd name="connsiteX4" fmla="*/ 9450007 w 12192494"/>
              <a:gd name="connsiteY4" fmla="*/ 6248348 h 6864156"/>
              <a:gd name="connsiteX5" fmla="*/ 9557598 w 12192494"/>
              <a:gd name="connsiteY5" fmla="*/ 6861596 h 6864156"/>
              <a:gd name="connsiteX6" fmla="*/ 0 w 12192494"/>
              <a:gd name="connsiteY6" fmla="*/ 6864156 h 6864156"/>
              <a:gd name="connsiteX7" fmla="*/ 0 w 12192494"/>
              <a:gd name="connsiteY7" fmla="*/ 6156 h 6864156"/>
              <a:gd name="connsiteX0" fmla="*/ 0 w 12192494"/>
              <a:gd name="connsiteY0" fmla="*/ 6156 h 6864156"/>
              <a:gd name="connsiteX1" fmla="*/ 12192000 w 12192494"/>
              <a:gd name="connsiteY1" fmla="*/ 0 h 6864156"/>
              <a:gd name="connsiteX2" fmla="*/ 12190293 w 12192494"/>
              <a:gd name="connsiteY2" fmla="*/ 6550119 h 6864156"/>
              <a:gd name="connsiteX3" fmla="*/ 10584445 w 12192494"/>
              <a:gd name="connsiteY3" fmla="*/ 5636248 h 6864156"/>
              <a:gd name="connsiteX4" fmla="*/ 9450007 w 12192494"/>
              <a:gd name="connsiteY4" fmla="*/ 6248348 h 6864156"/>
              <a:gd name="connsiteX5" fmla="*/ 9557598 w 12192494"/>
              <a:gd name="connsiteY5" fmla="*/ 6861596 h 6864156"/>
              <a:gd name="connsiteX6" fmla="*/ 0 w 12192494"/>
              <a:gd name="connsiteY6" fmla="*/ 6864156 h 6864156"/>
              <a:gd name="connsiteX7" fmla="*/ 0 w 12192494"/>
              <a:gd name="connsiteY7" fmla="*/ 6156 h 6864156"/>
              <a:gd name="connsiteX0" fmla="*/ 0 w 12192494"/>
              <a:gd name="connsiteY0" fmla="*/ 6156 h 6864156"/>
              <a:gd name="connsiteX1" fmla="*/ 12192000 w 12192494"/>
              <a:gd name="connsiteY1" fmla="*/ 0 h 6864156"/>
              <a:gd name="connsiteX2" fmla="*/ 12190293 w 12192494"/>
              <a:gd name="connsiteY2" fmla="*/ 6550119 h 6864156"/>
              <a:gd name="connsiteX3" fmla="*/ 10584445 w 12192494"/>
              <a:gd name="connsiteY3" fmla="*/ 5636248 h 6864156"/>
              <a:gd name="connsiteX4" fmla="*/ 9450007 w 12192494"/>
              <a:gd name="connsiteY4" fmla="*/ 6248348 h 6864156"/>
              <a:gd name="connsiteX5" fmla="*/ 9557598 w 12192494"/>
              <a:gd name="connsiteY5" fmla="*/ 6861596 h 6864156"/>
              <a:gd name="connsiteX6" fmla="*/ 0 w 12192494"/>
              <a:gd name="connsiteY6" fmla="*/ 6864156 h 6864156"/>
              <a:gd name="connsiteX7" fmla="*/ 0 w 12192494"/>
              <a:gd name="connsiteY7" fmla="*/ 6156 h 6864156"/>
              <a:gd name="connsiteX0" fmla="*/ 0 w 12192494"/>
              <a:gd name="connsiteY0" fmla="*/ 6156 h 6864156"/>
              <a:gd name="connsiteX1" fmla="*/ 12192000 w 12192494"/>
              <a:gd name="connsiteY1" fmla="*/ 0 h 6864156"/>
              <a:gd name="connsiteX2" fmla="*/ 12190293 w 12192494"/>
              <a:gd name="connsiteY2" fmla="*/ 6550119 h 6864156"/>
              <a:gd name="connsiteX3" fmla="*/ 10584445 w 12192494"/>
              <a:gd name="connsiteY3" fmla="*/ 5636248 h 6864156"/>
              <a:gd name="connsiteX4" fmla="*/ 9450007 w 12192494"/>
              <a:gd name="connsiteY4" fmla="*/ 6248348 h 6864156"/>
              <a:gd name="connsiteX5" fmla="*/ 9557598 w 12192494"/>
              <a:gd name="connsiteY5" fmla="*/ 6861596 h 6864156"/>
              <a:gd name="connsiteX6" fmla="*/ 0 w 12192494"/>
              <a:gd name="connsiteY6" fmla="*/ 6864156 h 6864156"/>
              <a:gd name="connsiteX7" fmla="*/ 0 w 12192494"/>
              <a:gd name="connsiteY7" fmla="*/ 6156 h 6864156"/>
              <a:gd name="connsiteX0" fmla="*/ 0 w 12192494"/>
              <a:gd name="connsiteY0" fmla="*/ 6156 h 6864156"/>
              <a:gd name="connsiteX1" fmla="*/ 12192000 w 12192494"/>
              <a:gd name="connsiteY1" fmla="*/ 0 h 6864156"/>
              <a:gd name="connsiteX2" fmla="*/ 12190293 w 12192494"/>
              <a:gd name="connsiteY2" fmla="*/ 6308165 h 6864156"/>
              <a:gd name="connsiteX3" fmla="*/ 10584445 w 12192494"/>
              <a:gd name="connsiteY3" fmla="*/ 5636248 h 6864156"/>
              <a:gd name="connsiteX4" fmla="*/ 9450007 w 12192494"/>
              <a:gd name="connsiteY4" fmla="*/ 6248348 h 6864156"/>
              <a:gd name="connsiteX5" fmla="*/ 9557598 w 12192494"/>
              <a:gd name="connsiteY5" fmla="*/ 6861596 h 6864156"/>
              <a:gd name="connsiteX6" fmla="*/ 0 w 12192494"/>
              <a:gd name="connsiteY6" fmla="*/ 6864156 h 6864156"/>
              <a:gd name="connsiteX7" fmla="*/ 0 w 12192494"/>
              <a:gd name="connsiteY7" fmla="*/ 6156 h 6864156"/>
              <a:gd name="connsiteX0" fmla="*/ 0 w 12192494"/>
              <a:gd name="connsiteY0" fmla="*/ 6156 h 6864156"/>
              <a:gd name="connsiteX1" fmla="*/ 12192000 w 12192494"/>
              <a:gd name="connsiteY1" fmla="*/ 0 h 6864156"/>
              <a:gd name="connsiteX2" fmla="*/ 12190293 w 12192494"/>
              <a:gd name="connsiteY2" fmla="*/ 6308165 h 6864156"/>
              <a:gd name="connsiteX3" fmla="*/ 10584445 w 12192494"/>
              <a:gd name="connsiteY3" fmla="*/ 5636248 h 6864156"/>
              <a:gd name="connsiteX4" fmla="*/ 8817365 w 12192494"/>
              <a:gd name="connsiteY4" fmla="*/ 6210641 h 6864156"/>
              <a:gd name="connsiteX5" fmla="*/ 9557598 w 12192494"/>
              <a:gd name="connsiteY5" fmla="*/ 6861596 h 6864156"/>
              <a:gd name="connsiteX6" fmla="*/ 0 w 12192494"/>
              <a:gd name="connsiteY6" fmla="*/ 6864156 h 6864156"/>
              <a:gd name="connsiteX7" fmla="*/ 0 w 12192494"/>
              <a:gd name="connsiteY7" fmla="*/ 6156 h 6864156"/>
              <a:gd name="connsiteX0" fmla="*/ 0 w 12192494"/>
              <a:gd name="connsiteY0" fmla="*/ 6156 h 6864156"/>
              <a:gd name="connsiteX1" fmla="*/ 12192000 w 12192494"/>
              <a:gd name="connsiteY1" fmla="*/ 0 h 6864156"/>
              <a:gd name="connsiteX2" fmla="*/ 12190293 w 12192494"/>
              <a:gd name="connsiteY2" fmla="*/ 6308165 h 6864156"/>
              <a:gd name="connsiteX3" fmla="*/ 10207373 w 12192494"/>
              <a:gd name="connsiteY3" fmla="*/ 5629964 h 6864156"/>
              <a:gd name="connsiteX4" fmla="*/ 8817365 w 12192494"/>
              <a:gd name="connsiteY4" fmla="*/ 6210641 h 6864156"/>
              <a:gd name="connsiteX5" fmla="*/ 9557598 w 12192494"/>
              <a:gd name="connsiteY5" fmla="*/ 6861596 h 6864156"/>
              <a:gd name="connsiteX6" fmla="*/ 0 w 12192494"/>
              <a:gd name="connsiteY6" fmla="*/ 6864156 h 6864156"/>
              <a:gd name="connsiteX7" fmla="*/ 0 w 12192494"/>
              <a:gd name="connsiteY7" fmla="*/ 6156 h 6864156"/>
              <a:gd name="connsiteX0" fmla="*/ 0 w 12192494"/>
              <a:gd name="connsiteY0" fmla="*/ 6156 h 6864156"/>
              <a:gd name="connsiteX1" fmla="*/ 12192000 w 12192494"/>
              <a:gd name="connsiteY1" fmla="*/ 0 h 6864156"/>
              <a:gd name="connsiteX2" fmla="*/ 12190293 w 12192494"/>
              <a:gd name="connsiteY2" fmla="*/ 6308165 h 6864156"/>
              <a:gd name="connsiteX3" fmla="*/ 10207373 w 12192494"/>
              <a:gd name="connsiteY3" fmla="*/ 5629964 h 6864156"/>
              <a:gd name="connsiteX4" fmla="*/ 8817365 w 12192494"/>
              <a:gd name="connsiteY4" fmla="*/ 6210641 h 6864156"/>
              <a:gd name="connsiteX5" fmla="*/ 9557598 w 12192494"/>
              <a:gd name="connsiteY5" fmla="*/ 6861596 h 6864156"/>
              <a:gd name="connsiteX6" fmla="*/ 0 w 12192494"/>
              <a:gd name="connsiteY6" fmla="*/ 6864156 h 6864156"/>
              <a:gd name="connsiteX7" fmla="*/ 0 w 12192494"/>
              <a:gd name="connsiteY7" fmla="*/ 6156 h 6864156"/>
              <a:gd name="connsiteX0" fmla="*/ 0 w 12192494"/>
              <a:gd name="connsiteY0" fmla="*/ 6156 h 6864156"/>
              <a:gd name="connsiteX1" fmla="*/ 12192000 w 12192494"/>
              <a:gd name="connsiteY1" fmla="*/ 0 h 6864156"/>
              <a:gd name="connsiteX2" fmla="*/ 12190293 w 12192494"/>
              <a:gd name="connsiteY2" fmla="*/ 6308165 h 6864156"/>
              <a:gd name="connsiteX3" fmla="*/ 10207373 w 12192494"/>
              <a:gd name="connsiteY3" fmla="*/ 5629964 h 6864156"/>
              <a:gd name="connsiteX4" fmla="*/ 8817365 w 12192494"/>
              <a:gd name="connsiteY4" fmla="*/ 6210641 h 6864156"/>
              <a:gd name="connsiteX5" fmla="*/ 9557598 w 12192494"/>
              <a:gd name="connsiteY5" fmla="*/ 6861596 h 6864156"/>
              <a:gd name="connsiteX6" fmla="*/ 0 w 12192494"/>
              <a:gd name="connsiteY6" fmla="*/ 6864156 h 6864156"/>
              <a:gd name="connsiteX7" fmla="*/ 0 w 12192494"/>
              <a:gd name="connsiteY7" fmla="*/ 6156 h 6864156"/>
              <a:gd name="connsiteX0" fmla="*/ 0 w 12192494"/>
              <a:gd name="connsiteY0" fmla="*/ 6156 h 6864156"/>
              <a:gd name="connsiteX1" fmla="*/ 12192000 w 12192494"/>
              <a:gd name="connsiteY1" fmla="*/ 0 h 6864156"/>
              <a:gd name="connsiteX2" fmla="*/ 12190293 w 12192494"/>
              <a:gd name="connsiteY2" fmla="*/ 6308165 h 6864156"/>
              <a:gd name="connsiteX3" fmla="*/ 10207373 w 12192494"/>
              <a:gd name="connsiteY3" fmla="*/ 5629964 h 6864156"/>
              <a:gd name="connsiteX4" fmla="*/ 8817365 w 12192494"/>
              <a:gd name="connsiteY4" fmla="*/ 6210641 h 6864156"/>
              <a:gd name="connsiteX5" fmla="*/ 9557598 w 12192494"/>
              <a:gd name="connsiteY5" fmla="*/ 6861596 h 6864156"/>
              <a:gd name="connsiteX6" fmla="*/ 0 w 12192494"/>
              <a:gd name="connsiteY6" fmla="*/ 6864156 h 6864156"/>
              <a:gd name="connsiteX7" fmla="*/ 0 w 12192494"/>
              <a:gd name="connsiteY7" fmla="*/ 6156 h 6864156"/>
              <a:gd name="connsiteX0" fmla="*/ 0 w 12192494"/>
              <a:gd name="connsiteY0" fmla="*/ 6156 h 6864156"/>
              <a:gd name="connsiteX1" fmla="*/ 12192000 w 12192494"/>
              <a:gd name="connsiteY1" fmla="*/ 0 h 6864156"/>
              <a:gd name="connsiteX2" fmla="*/ 12190293 w 12192494"/>
              <a:gd name="connsiteY2" fmla="*/ 6308165 h 6864156"/>
              <a:gd name="connsiteX3" fmla="*/ 10207373 w 12192494"/>
              <a:gd name="connsiteY3" fmla="*/ 5629964 h 6864156"/>
              <a:gd name="connsiteX4" fmla="*/ 8817365 w 12192494"/>
              <a:gd name="connsiteY4" fmla="*/ 6210641 h 6864156"/>
              <a:gd name="connsiteX5" fmla="*/ 8966852 w 12192494"/>
              <a:gd name="connsiteY5" fmla="*/ 6861596 h 6864156"/>
              <a:gd name="connsiteX6" fmla="*/ 0 w 12192494"/>
              <a:gd name="connsiteY6" fmla="*/ 6864156 h 6864156"/>
              <a:gd name="connsiteX7" fmla="*/ 0 w 12192494"/>
              <a:gd name="connsiteY7" fmla="*/ 6156 h 6864156"/>
              <a:gd name="connsiteX0" fmla="*/ 0 w 12192494"/>
              <a:gd name="connsiteY0" fmla="*/ 6156 h 6864156"/>
              <a:gd name="connsiteX1" fmla="*/ 12192000 w 12192494"/>
              <a:gd name="connsiteY1" fmla="*/ 0 h 6864156"/>
              <a:gd name="connsiteX2" fmla="*/ 12190293 w 12192494"/>
              <a:gd name="connsiteY2" fmla="*/ 6308165 h 6864156"/>
              <a:gd name="connsiteX3" fmla="*/ 10207373 w 12192494"/>
              <a:gd name="connsiteY3" fmla="*/ 5629964 h 6864156"/>
              <a:gd name="connsiteX4" fmla="*/ 8817365 w 12192494"/>
              <a:gd name="connsiteY4" fmla="*/ 6210641 h 6864156"/>
              <a:gd name="connsiteX5" fmla="*/ 8966852 w 12192494"/>
              <a:gd name="connsiteY5" fmla="*/ 6861596 h 6864156"/>
              <a:gd name="connsiteX6" fmla="*/ 0 w 12192494"/>
              <a:gd name="connsiteY6" fmla="*/ 6864156 h 6864156"/>
              <a:gd name="connsiteX7" fmla="*/ 0 w 12192494"/>
              <a:gd name="connsiteY7" fmla="*/ 6156 h 6864156"/>
              <a:gd name="connsiteX0" fmla="*/ 0 w 12192494"/>
              <a:gd name="connsiteY0" fmla="*/ 6156 h 6864156"/>
              <a:gd name="connsiteX1" fmla="*/ 12192000 w 12192494"/>
              <a:gd name="connsiteY1" fmla="*/ 0 h 6864156"/>
              <a:gd name="connsiteX2" fmla="*/ 12190293 w 12192494"/>
              <a:gd name="connsiteY2" fmla="*/ 6308165 h 6864156"/>
              <a:gd name="connsiteX3" fmla="*/ 10207373 w 12192494"/>
              <a:gd name="connsiteY3" fmla="*/ 5629964 h 6864156"/>
              <a:gd name="connsiteX4" fmla="*/ 8817365 w 12192494"/>
              <a:gd name="connsiteY4" fmla="*/ 6210641 h 6864156"/>
              <a:gd name="connsiteX5" fmla="*/ 8966852 w 12192494"/>
              <a:gd name="connsiteY5" fmla="*/ 6861596 h 6864156"/>
              <a:gd name="connsiteX6" fmla="*/ 0 w 12192494"/>
              <a:gd name="connsiteY6" fmla="*/ 6864156 h 6864156"/>
              <a:gd name="connsiteX7" fmla="*/ 0 w 12192494"/>
              <a:gd name="connsiteY7" fmla="*/ 6156 h 6864156"/>
              <a:gd name="connsiteX0" fmla="*/ 0 w 12192494"/>
              <a:gd name="connsiteY0" fmla="*/ 6156 h 6864156"/>
              <a:gd name="connsiteX1" fmla="*/ 12192000 w 12192494"/>
              <a:gd name="connsiteY1" fmla="*/ 0 h 6864156"/>
              <a:gd name="connsiteX2" fmla="*/ 12190293 w 12192494"/>
              <a:gd name="connsiteY2" fmla="*/ 6308165 h 6864156"/>
              <a:gd name="connsiteX3" fmla="*/ 10207373 w 12192494"/>
              <a:gd name="connsiteY3" fmla="*/ 5629964 h 6864156"/>
              <a:gd name="connsiteX4" fmla="*/ 8817365 w 12192494"/>
              <a:gd name="connsiteY4" fmla="*/ 6210641 h 6864156"/>
              <a:gd name="connsiteX5" fmla="*/ 8966852 w 12192494"/>
              <a:gd name="connsiteY5" fmla="*/ 6861596 h 6864156"/>
              <a:gd name="connsiteX6" fmla="*/ 0 w 12192494"/>
              <a:gd name="connsiteY6" fmla="*/ 6864156 h 6864156"/>
              <a:gd name="connsiteX7" fmla="*/ 0 w 12192494"/>
              <a:gd name="connsiteY7" fmla="*/ 6156 h 6864156"/>
              <a:gd name="connsiteX0" fmla="*/ 0 w 12192494"/>
              <a:gd name="connsiteY0" fmla="*/ 6156 h 6864156"/>
              <a:gd name="connsiteX1" fmla="*/ 12192000 w 12192494"/>
              <a:gd name="connsiteY1" fmla="*/ 0 h 6864156"/>
              <a:gd name="connsiteX2" fmla="*/ 12190293 w 12192494"/>
              <a:gd name="connsiteY2" fmla="*/ 6308165 h 6864156"/>
              <a:gd name="connsiteX3" fmla="*/ 10207373 w 12192494"/>
              <a:gd name="connsiteY3" fmla="*/ 5629964 h 6864156"/>
              <a:gd name="connsiteX4" fmla="*/ 8817365 w 12192494"/>
              <a:gd name="connsiteY4" fmla="*/ 6210641 h 6864156"/>
              <a:gd name="connsiteX5" fmla="*/ 8966852 w 12192494"/>
              <a:gd name="connsiteY5" fmla="*/ 6861596 h 6864156"/>
              <a:gd name="connsiteX6" fmla="*/ 0 w 12192494"/>
              <a:gd name="connsiteY6" fmla="*/ 6864156 h 6864156"/>
              <a:gd name="connsiteX7" fmla="*/ 0 w 12192494"/>
              <a:gd name="connsiteY7" fmla="*/ 6156 h 6864156"/>
              <a:gd name="connsiteX0" fmla="*/ 0 w 12205789"/>
              <a:gd name="connsiteY0" fmla="*/ 6156 h 6864156"/>
              <a:gd name="connsiteX1" fmla="*/ 12192000 w 12205789"/>
              <a:gd name="connsiteY1" fmla="*/ 0 h 6864156"/>
              <a:gd name="connsiteX2" fmla="*/ 12204637 w 12205789"/>
              <a:gd name="connsiteY2" fmla="*/ 6544833 h 6864156"/>
              <a:gd name="connsiteX3" fmla="*/ 10207373 w 12205789"/>
              <a:gd name="connsiteY3" fmla="*/ 5629964 h 6864156"/>
              <a:gd name="connsiteX4" fmla="*/ 8817365 w 12205789"/>
              <a:gd name="connsiteY4" fmla="*/ 6210641 h 6864156"/>
              <a:gd name="connsiteX5" fmla="*/ 8966852 w 12205789"/>
              <a:gd name="connsiteY5" fmla="*/ 6861596 h 6864156"/>
              <a:gd name="connsiteX6" fmla="*/ 0 w 12205789"/>
              <a:gd name="connsiteY6" fmla="*/ 6864156 h 6864156"/>
              <a:gd name="connsiteX7" fmla="*/ 0 w 12205789"/>
              <a:gd name="connsiteY7" fmla="*/ 6156 h 6864156"/>
              <a:gd name="connsiteX0" fmla="*/ 0 w 12205788"/>
              <a:gd name="connsiteY0" fmla="*/ 6156 h 6864156"/>
              <a:gd name="connsiteX1" fmla="*/ 12192000 w 12205788"/>
              <a:gd name="connsiteY1" fmla="*/ 0 h 6864156"/>
              <a:gd name="connsiteX2" fmla="*/ 12204637 w 12205788"/>
              <a:gd name="connsiteY2" fmla="*/ 6544833 h 6864156"/>
              <a:gd name="connsiteX3" fmla="*/ 10183700 w 12205788"/>
              <a:gd name="connsiteY3" fmla="*/ 5638841 h 6864156"/>
              <a:gd name="connsiteX4" fmla="*/ 8817365 w 12205788"/>
              <a:gd name="connsiteY4" fmla="*/ 6210641 h 6864156"/>
              <a:gd name="connsiteX5" fmla="*/ 8966852 w 12205788"/>
              <a:gd name="connsiteY5" fmla="*/ 6861596 h 6864156"/>
              <a:gd name="connsiteX6" fmla="*/ 0 w 12205788"/>
              <a:gd name="connsiteY6" fmla="*/ 6864156 h 6864156"/>
              <a:gd name="connsiteX7" fmla="*/ 0 w 12205788"/>
              <a:gd name="connsiteY7" fmla="*/ 6156 h 6864156"/>
              <a:gd name="connsiteX0" fmla="*/ 0 w 12205788"/>
              <a:gd name="connsiteY0" fmla="*/ 6156 h 6864156"/>
              <a:gd name="connsiteX1" fmla="*/ 12192000 w 12205788"/>
              <a:gd name="connsiteY1" fmla="*/ 0 h 6864156"/>
              <a:gd name="connsiteX2" fmla="*/ 12204637 w 12205788"/>
              <a:gd name="connsiteY2" fmla="*/ 6544833 h 6864156"/>
              <a:gd name="connsiteX3" fmla="*/ 10183700 w 12205788"/>
              <a:gd name="connsiteY3" fmla="*/ 5638841 h 6864156"/>
              <a:gd name="connsiteX4" fmla="*/ 8821311 w 12205788"/>
              <a:gd name="connsiteY4" fmla="*/ 6213600 h 6864156"/>
              <a:gd name="connsiteX5" fmla="*/ 8966852 w 12205788"/>
              <a:gd name="connsiteY5" fmla="*/ 6861596 h 6864156"/>
              <a:gd name="connsiteX6" fmla="*/ 0 w 12205788"/>
              <a:gd name="connsiteY6" fmla="*/ 6864156 h 6864156"/>
              <a:gd name="connsiteX7" fmla="*/ 0 w 12205788"/>
              <a:gd name="connsiteY7" fmla="*/ 6156 h 6864156"/>
              <a:gd name="connsiteX0" fmla="*/ 0 w 12205788"/>
              <a:gd name="connsiteY0" fmla="*/ 6156 h 6864156"/>
              <a:gd name="connsiteX1" fmla="*/ 12192000 w 12205788"/>
              <a:gd name="connsiteY1" fmla="*/ 0 h 6864156"/>
              <a:gd name="connsiteX2" fmla="*/ 12204637 w 12205788"/>
              <a:gd name="connsiteY2" fmla="*/ 6544833 h 6864156"/>
              <a:gd name="connsiteX3" fmla="*/ 10183700 w 12205788"/>
              <a:gd name="connsiteY3" fmla="*/ 5638841 h 6864156"/>
              <a:gd name="connsiteX4" fmla="*/ 8821311 w 12205788"/>
              <a:gd name="connsiteY4" fmla="*/ 6213600 h 6864156"/>
              <a:gd name="connsiteX5" fmla="*/ 8966852 w 12205788"/>
              <a:gd name="connsiteY5" fmla="*/ 6861596 h 6864156"/>
              <a:gd name="connsiteX6" fmla="*/ 0 w 12205788"/>
              <a:gd name="connsiteY6" fmla="*/ 6864156 h 6864156"/>
              <a:gd name="connsiteX7" fmla="*/ 0 w 12205788"/>
              <a:gd name="connsiteY7" fmla="*/ 6156 h 6864156"/>
              <a:gd name="connsiteX0" fmla="*/ 0 w 12205788"/>
              <a:gd name="connsiteY0" fmla="*/ 6156 h 6864156"/>
              <a:gd name="connsiteX1" fmla="*/ 12192000 w 12205788"/>
              <a:gd name="connsiteY1" fmla="*/ 0 h 6864156"/>
              <a:gd name="connsiteX2" fmla="*/ 12204637 w 12205788"/>
              <a:gd name="connsiteY2" fmla="*/ 6544833 h 6864156"/>
              <a:gd name="connsiteX3" fmla="*/ 10183700 w 12205788"/>
              <a:gd name="connsiteY3" fmla="*/ 5638841 h 6864156"/>
              <a:gd name="connsiteX4" fmla="*/ 8821311 w 12205788"/>
              <a:gd name="connsiteY4" fmla="*/ 6213600 h 6864156"/>
              <a:gd name="connsiteX5" fmla="*/ 8966852 w 12205788"/>
              <a:gd name="connsiteY5" fmla="*/ 6861596 h 6864156"/>
              <a:gd name="connsiteX6" fmla="*/ 0 w 12205788"/>
              <a:gd name="connsiteY6" fmla="*/ 6864156 h 6864156"/>
              <a:gd name="connsiteX7" fmla="*/ 0 w 12205788"/>
              <a:gd name="connsiteY7" fmla="*/ 6156 h 6864156"/>
              <a:gd name="connsiteX0" fmla="*/ 0 w 12205788"/>
              <a:gd name="connsiteY0" fmla="*/ 6156 h 6864156"/>
              <a:gd name="connsiteX1" fmla="*/ 12192000 w 12205788"/>
              <a:gd name="connsiteY1" fmla="*/ 0 h 6864156"/>
              <a:gd name="connsiteX2" fmla="*/ 12204637 w 12205788"/>
              <a:gd name="connsiteY2" fmla="*/ 6544833 h 6864156"/>
              <a:gd name="connsiteX3" fmla="*/ 10183700 w 12205788"/>
              <a:gd name="connsiteY3" fmla="*/ 5638841 h 6864156"/>
              <a:gd name="connsiteX4" fmla="*/ 8821311 w 12205788"/>
              <a:gd name="connsiteY4" fmla="*/ 6213600 h 6864156"/>
              <a:gd name="connsiteX5" fmla="*/ 8966852 w 12205788"/>
              <a:gd name="connsiteY5" fmla="*/ 6861596 h 6864156"/>
              <a:gd name="connsiteX6" fmla="*/ 0 w 12205788"/>
              <a:gd name="connsiteY6" fmla="*/ 6864156 h 6864156"/>
              <a:gd name="connsiteX7" fmla="*/ 0 w 12205788"/>
              <a:gd name="connsiteY7" fmla="*/ 6156 h 6864156"/>
              <a:gd name="connsiteX0" fmla="*/ 0 w 12202015"/>
              <a:gd name="connsiteY0" fmla="*/ 6156 h 6864156"/>
              <a:gd name="connsiteX1" fmla="*/ 12192000 w 12202015"/>
              <a:gd name="connsiteY1" fmla="*/ 0 h 6864156"/>
              <a:gd name="connsiteX2" fmla="*/ 12200691 w 12202015"/>
              <a:gd name="connsiteY2" fmla="*/ 6553710 h 6864156"/>
              <a:gd name="connsiteX3" fmla="*/ 10183700 w 12202015"/>
              <a:gd name="connsiteY3" fmla="*/ 5638841 h 6864156"/>
              <a:gd name="connsiteX4" fmla="*/ 8821311 w 12202015"/>
              <a:gd name="connsiteY4" fmla="*/ 6213600 h 6864156"/>
              <a:gd name="connsiteX5" fmla="*/ 8966852 w 12202015"/>
              <a:gd name="connsiteY5" fmla="*/ 6861596 h 6864156"/>
              <a:gd name="connsiteX6" fmla="*/ 0 w 12202015"/>
              <a:gd name="connsiteY6" fmla="*/ 6864156 h 6864156"/>
              <a:gd name="connsiteX7" fmla="*/ 0 w 12202015"/>
              <a:gd name="connsiteY7" fmla="*/ 6156 h 6864156"/>
              <a:gd name="connsiteX0" fmla="*/ 0 w 12202014"/>
              <a:gd name="connsiteY0" fmla="*/ 6156 h 6864156"/>
              <a:gd name="connsiteX1" fmla="*/ 12192000 w 12202014"/>
              <a:gd name="connsiteY1" fmla="*/ 0 h 6864156"/>
              <a:gd name="connsiteX2" fmla="*/ 12200691 w 12202014"/>
              <a:gd name="connsiteY2" fmla="*/ 6553710 h 6864156"/>
              <a:gd name="connsiteX3" fmla="*/ 10183700 w 12202014"/>
              <a:gd name="connsiteY3" fmla="*/ 5638841 h 6864156"/>
              <a:gd name="connsiteX4" fmla="*/ 8821311 w 12202014"/>
              <a:gd name="connsiteY4" fmla="*/ 6213600 h 6864156"/>
              <a:gd name="connsiteX5" fmla="*/ 8966852 w 12202014"/>
              <a:gd name="connsiteY5" fmla="*/ 6861596 h 6864156"/>
              <a:gd name="connsiteX6" fmla="*/ 0 w 12202014"/>
              <a:gd name="connsiteY6" fmla="*/ 6864156 h 6864156"/>
              <a:gd name="connsiteX7" fmla="*/ 0 w 12202014"/>
              <a:gd name="connsiteY7" fmla="*/ 6156 h 6864156"/>
              <a:gd name="connsiteX0" fmla="*/ 0 w 12202014"/>
              <a:gd name="connsiteY0" fmla="*/ 6156 h 6864156"/>
              <a:gd name="connsiteX1" fmla="*/ 12192000 w 12202014"/>
              <a:gd name="connsiteY1" fmla="*/ 0 h 6864156"/>
              <a:gd name="connsiteX2" fmla="*/ 12200691 w 12202014"/>
              <a:gd name="connsiteY2" fmla="*/ 6553710 h 6864156"/>
              <a:gd name="connsiteX3" fmla="*/ 10183700 w 12202014"/>
              <a:gd name="connsiteY3" fmla="*/ 5638841 h 6864156"/>
              <a:gd name="connsiteX4" fmla="*/ 8821311 w 12202014"/>
              <a:gd name="connsiteY4" fmla="*/ 6213600 h 6864156"/>
              <a:gd name="connsiteX5" fmla="*/ 8955016 w 12202014"/>
              <a:gd name="connsiteY5" fmla="*/ 6858636 h 6864156"/>
              <a:gd name="connsiteX6" fmla="*/ 0 w 12202014"/>
              <a:gd name="connsiteY6" fmla="*/ 6864156 h 6864156"/>
              <a:gd name="connsiteX7" fmla="*/ 0 w 12202014"/>
              <a:gd name="connsiteY7" fmla="*/ 6156 h 6864156"/>
              <a:gd name="connsiteX0" fmla="*/ 0 w 12202014"/>
              <a:gd name="connsiteY0" fmla="*/ 6156 h 6870473"/>
              <a:gd name="connsiteX1" fmla="*/ 12192000 w 12202014"/>
              <a:gd name="connsiteY1" fmla="*/ 0 h 6870473"/>
              <a:gd name="connsiteX2" fmla="*/ 12200691 w 12202014"/>
              <a:gd name="connsiteY2" fmla="*/ 6553710 h 6870473"/>
              <a:gd name="connsiteX3" fmla="*/ 10183700 w 12202014"/>
              <a:gd name="connsiteY3" fmla="*/ 5638841 h 6870473"/>
              <a:gd name="connsiteX4" fmla="*/ 8821311 w 12202014"/>
              <a:gd name="connsiteY4" fmla="*/ 6213600 h 6870473"/>
              <a:gd name="connsiteX5" fmla="*/ 8955016 w 12202014"/>
              <a:gd name="connsiteY5" fmla="*/ 6870473 h 6870473"/>
              <a:gd name="connsiteX6" fmla="*/ 0 w 12202014"/>
              <a:gd name="connsiteY6" fmla="*/ 6864156 h 6870473"/>
              <a:gd name="connsiteX7" fmla="*/ 0 w 12202014"/>
              <a:gd name="connsiteY7" fmla="*/ 6156 h 6870473"/>
              <a:gd name="connsiteX0" fmla="*/ 0 w 12202014"/>
              <a:gd name="connsiteY0" fmla="*/ 6156 h 6870473"/>
              <a:gd name="connsiteX1" fmla="*/ 12192000 w 12202014"/>
              <a:gd name="connsiteY1" fmla="*/ 0 h 6870473"/>
              <a:gd name="connsiteX2" fmla="*/ 12200691 w 12202014"/>
              <a:gd name="connsiteY2" fmla="*/ 6553710 h 6870473"/>
              <a:gd name="connsiteX3" fmla="*/ 10183700 w 12202014"/>
              <a:gd name="connsiteY3" fmla="*/ 5638841 h 6870473"/>
              <a:gd name="connsiteX4" fmla="*/ 8821311 w 12202014"/>
              <a:gd name="connsiteY4" fmla="*/ 6213600 h 6870473"/>
              <a:gd name="connsiteX5" fmla="*/ 8955016 w 12202014"/>
              <a:gd name="connsiteY5" fmla="*/ 6870473 h 6870473"/>
              <a:gd name="connsiteX6" fmla="*/ 0 w 12202014"/>
              <a:gd name="connsiteY6" fmla="*/ 6864156 h 6870473"/>
              <a:gd name="connsiteX7" fmla="*/ 0 w 12202014"/>
              <a:gd name="connsiteY7" fmla="*/ 6156 h 6870473"/>
              <a:gd name="connsiteX0" fmla="*/ 0 w 12202014"/>
              <a:gd name="connsiteY0" fmla="*/ 6156 h 6870473"/>
              <a:gd name="connsiteX1" fmla="*/ 12192000 w 12202014"/>
              <a:gd name="connsiteY1" fmla="*/ 0 h 6870473"/>
              <a:gd name="connsiteX2" fmla="*/ 12200691 w 12202014"/>
              <a:gd name="connsiteY2" fmla="*/ 6553710 h 6870473"/>
              <a:gd name="connsiteX3" fmla="*/ 10183700 w 12202014"/>
              <a:gd name="connsiteY3" fmla="*/ 5638841 h 6870473"/>
              <a:gd name="connsiteX4" fmla="*/ 8821311 w 12202014"/>
              <a:gd name="connsiteY4" fmla="*/ 6213600 h 6870473"/>
              <a:gd name="connsiteX5" fmla="*/ 8955016 w 12202014"/>
              <a:gd name="connsiteY5" fmla="*/ 6870473 h 6870473"/>
              <a:gd name="connsiteX6" fmla="*/ 0 w 12202014"/>
              <a:gd name="connsiteY6" fmla="*/ 6864156 h 6870473"/>
              <a:gd name="connsiteX7" fmla="*/ 0 w 12202014"/>
              <a:gd name="connsiteY7" fmla="*/ 6156 h 6870473"/>
              <a:gd name="connsiteX0" fmla="*/ 0 w 12202014"/>
              <a:gd name="connsiteY0" fmla="*/ 6156 h 6870473"/>
              <a:gd name="connsiteX1" fmla="*/ 12192000 w 12202014"/>
              <a:gd name="connsiteY1" fmla="*/ 0 h 6870473"/>
              <a:gd name="connsiteX2" fmla="*/ 12200691 w 12202014"/>
              <a:gd name="connsiteY2" fmla="*/ 6553710 h 6870473"/>
              <a:gd name="connsiteX3" fmla="*/ 10183700 w 12202014"/>
              <a:gd name="connsiteY3" fmla="*/ 5638841 h 6870473"/>
              <a:gd name="connsiteX4" fmla="*/ 8821311 w 12202014"/>
              <a:gd name="connsiteY4" fmla="*/ 6213600 h 6870473"/>
              <a:gd name="connsiteX5" fmla="*/ 8955016 w 12202014"/>
              <a:gd name="connsiteY5" fmla="*/ 6870473 h 6870473"/>
              <a:gd name="connsiteX6" fmla="*/ 0 w 12202014"/>
              <a:gd name="connsiteY6" fmla="*/ 6864156 h 6870473"/>
              <a:gd name="connsiteX7" fmla="*/ 0 w 12202014"/>
              <a:gd name="connsiteY7" fmla="*/ 6156 h 6870473"/>
              <a:gd name="connsiteX0" fmla="*/ 0 w 12202014"/>
              <a:gd name="connsiteY0" fmla="*/ 6156 h 6870473"/>
              <a:gd name="connsiteX1" fmla="*/ 12192000 w 12202014"/>
              <a:gd name="connsiteY1" fmla="*/ 0 h 6870473"/>
              <a:gd name="connsiteX2" fmla="*/ 12200691 w 12202014"/>
              <a:gd name="connsiteY2" fmla="*/ 6553710 h 6870473"/>
              <a:gd name="connsiteX3" fmla="*/ 10183700 w 12202014"/>
              <a:gd name="connsiteY3" fmla="*/ 5638841 h 6870473"/>
              <a:gd name="connsiteX4" fmla="*/ 8821311 w 12202014"/>
              <a:gd name="connsiteY4" fmla="*/ 6213600 h 6870473"/>
              <a:gd name="connsiteX5" fmla="*/ 8955016 w 12202014"/>
              <a:gd name="connsiteY5" fmla="*/ 6870473 h 6870473"/>
              <a:gd name="connsiteX6" fmla="*/ 0 w 12202014"/>
              <a:gd name="connsiteY6" fmla="*/ 6864156 h 6870473"/>
              <a:gd name="connsiteX7" fmla="*/ 0 w 12202014"/>
              <a:gd name="connsiteY7" fmla="*/ 6156 h 6870473"/>
              <a:gd name="connsiteX0" fmla="*/ 0 w 12202014"/>
              <a:gd name="connsiteY0" fmla="*/ 6156 h 6870473"/>
              <a:gd name="connsiteX1" fmla="*/ 12192000 w 12202014"/>
              <a:gd name="connsiteY1" fmla="*/ 0 h 6870473"/>
              <a:gd name="connsiteX2" fmla="*/ 12200691 w 12202014"/>
              <a:gd name="connsiteY2" fmla="*/ 6553710 h 6870473"/>
              <a:gd name="connsiteX3" fmla="*/ 10180146 w 12202014"/>
              <a:gd name="connsiteY3" fmla="*/ 5641507 h 6870473"/>
              <a:gd name="connsiteX4" fmla="*/ 8821311 w 12202014"/>
              <a:gd name="connsiteY4" fmla="*/ 6213600 h 6870473"/>
              <a:gd name="connsiteX5" fmla="*/ 8955016 w 12202014"/>
              <a:gd name="connsiteY5" fmla="*/ 6870473 h 6870473"/>
              <a:gd name="connsiteX6" fmla="*/ 0 w 12202014"/>
              <a:gd name="connsiteY6" fmla="*/ 6864156 h 6870473"/>
              <a:gd name="connsiteX7" fmla="*/ 0 w 12202014"/>
              <a:gd name="connsiteY7" fmla="*/ 6156 h 6870473"/>
              <a:gd name="connsiteX0" fmla="*/ 0 w 12202014"/>
              <a:gd name="connsiteY0" fmla="*/ 6156 h 6870473"/>
              <a:gd name="connsiteX1" fmla="*/ 12192000 w 12202014"/>
              <a:gd name="connsiteY1" fmla="*/ 0 h 6870473"/>
              <a:gd name="connsiteX2" fmla="*/ 12200691 w 12202014"/>
              <a:gd name="connsiteY2" fmla="*/ 6553710 h 6870473"/>
              <a:gd name="connsiteX3" fmla="*/ 10180146 w 12202014"/>
              <a:gd name="connsiteY3" fmla="*/ 5641507 h 6870473"/>
              <a:gd name="connsiteX4" fmla="*/ 8821311 w 12202014"/>
              <a:gd name="connsiteY4" fmla="*/ 6213600 h 6870473"/>
              <a:gd name="connsiteX5" fmla="*/ 8955016 w 12202014"/>
              <a:gd name="connsiteY5" fmla="*/ 6870473 h 6870473"/>
              <a:gd name="connsiteX6" fmla="*/ 0 w 12202014"/>
              <a:gd name="connsiteY6" fmla="*/ 6864156 h 6870473"/>
              <a:gd name="connsiteX7" fmla="*/ 0 w 12202014"/>
              <a:gd name="connsiteY7" fmla="*/ 6156 h 6870473"/>
              <a:gd name="connsiteX0" fmla="*/ 0 w 12202014"/>
              <a:gd name="connsiteY0" fmla="*/ 6156 h 6870473"/>
              <a:gd name="connsiteX1" fmla="*/ 12192000 w 12202014"/>
              <a:gd name="connsiteY1" fmla="*/ 0 h 6870473"/>
              <a:gd name="connsiteX2" fmla="*/ 12200691 w 12202014"/>
              <a:gd name="connsiteY2" fmla="*/ 6553710 h 6870473"/>
              <a:gd name="connsiteX3" fmla="*/ 10180146 w 12202014"/>
              <a:gd name="connsiteY3" fmla="*/ 5641507 h 6870473"/>
              <a:gd name="connsiteX4" fmla="*/ 8821311 w 12202014"/>
              <a:gd name="connsiteY4" fmla="*/ 6213600 h 6870473"/>
              <a:gd name="connsiteX5" fmla="*/ 8955016 w 12202014"/>
              <a:gd name="connsiteY5" fmla="*/ 6870473 h 6870473"/>
              <a:gd name="connsiteX6" fmla="*/ 0 w 12202014"/>
              <a:gd name="connsiteY6" fmla="*/ 6864156 h 6870473"/>
              <a:gd name="connsiteX7" fmla="*/ 0 w 12202014"/>
              <a:gd name="connsiteY7" fmla="*/ 6156 h 6870473"/>
              <a:gd name="connsiteX0" fmla="*/ 0 w 12202014"/>
              <a:gd name="connsiteY0" fmla="*/ 6156 h 6870473"/>
              <a:gd name="connsiteX1" fmla="*/ 12192000 w 12202014"/>
              <a:gd name="connsiteY1" fmla="*/ 0 h 6870473"/>
              <a:gd name="connsiteX2" fmla="*/ 12200691 w 12202014"/>
              <a:gd name="connsiteY2" fmla="*/ 6553710 h 6870473"/>
              <a:gd name="connsiteX3" fmla="*/ 10180146 w 12202014"/>
              <a:gd name="connsiteY3" fmla="*/ 5641507 h 6870473"/>
              <a:gd name="connsiteX4" fmla="*/ 8821311 w 12202014"/>
              <a:gd name="connsiteY4" fmla="*/ 6213600 h 6870473"/>
              <a:gd name="connsiteX5" fmla="*/ 8955016 w 12202014"/>
              <a:gd name="connsiteY5" fmla="*/ 6870473 h 6870473"/>
              <a:gd name="connsiteX6" fmla="*/ 0 w 12202014"/>
              <a:gd name="connsiteY6" fmla="*/ 6864156 h 6870473"/>
              <a:gd name="connsiteX7" fmla="*/ 0 w 12202014"/>
              <a:gd name="connsiteY7" fmla="*/ 6156 h 6870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2014" h="6870473">
                <a:moveTo>
                  <a:pt x="0" y="6156"/>
                </a:moveTo>
                <a:lnTo>
                  <a:pt x="12192000" y="0"/>
                </a:lnTo>
                <a:cubicBezTo>
                  <a:pt x="12185135" y="2172722"/>
                  <a:pt x="12207556" y="4380988"/>
                  <a:pt x="12200691" y="6553710"/>
                </a:cubicBezTo>
                <a:cubicBezTo>
                  <a:pt x="11923687" y="6299268"/>
                  <a:pt x="11121545" y="5600677"/>
                  <a:pt x="10180146" y="5641507"/>
                </a:cubicBezTo>
                <a:cubicBezTo>
                  <a:pt x="9526999" y="5654702"/>
                  <a:pt x="8872367" y="6075674"/>
                  <a:pt x="8821311" y="6213600"/>
                </a:cubicBezTo>
                <a:cubicBezTo>
                  <a:pt x="8770255" y="6351526"/>
                  <a:pt x="8884823" y="6713543"/>
                  <a:pt x="8955016" y="6870473"/>
                </a:cubicBezTo>
                <a:lnTo>
                  <a:pt x="0" y="6864156"/>
                </a:lnTo>
                <a:lnTo>
                  <a:pt x="0" y="6156"/>
                </a:lnTo>
                <a:close/>
              </a:path>
            </a:pathLst>
          </a:custGeom>
        </p:spPr>
        <p:txBody>
          <a:bodyPr/>
          <a:lstStyle/>
          <a:p>
            <a:r>
              <a:rPr lang="en-US"/>
              <a:t>Click icon to add picture</a:t>
            </a:r>
            <a:endParaRPr lang="en-GB"/>
          </a:p>
        </p:txBody>
      </p:sp>
      <p:sp>
        <p:nvSpPr>
          <p:cNvPr id="2" name="Date Placeholder 1">
            <a:extLst>
              <a:ext uri="{FF2B5EF4-FFF2-40B4-BE49-F238E27FC236}">
                <a16:creationId xmlns:a16="http://schemas.microsoft.com/office/drawing/2014/main" id="{D37297E8-3ACA-5314-8D07-5F757E07DBE5}"/>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34E85639-CCB6-AF83-6764-B28B22E8669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6B9FA5B-6857-F9BE-36A6-CF4E976DDB5E}"/>
              </a:ext>
            </a:extLst>
          </p:cNvPr>
          <p:cNvSpPr>
            <a:spLocks noGrp="1"/>
          </p:cNvSpPr>
          <p:nvPr>
            <p:ph type="sldNum" sz="quarter" idx="12"/>
          </p:nvPr>
        </p:nvSpPr>
        <p:spPr/>
        <p:txBody>
          <a:bodyPr/>
          <a:lstStyle>
            <a:lvl1pPr>
              <a:defRPr>
                <a:solidFill>
                  <a:schemeClr val="accent1"/>
                </a:solidFill>
              </a:defRPr>
            </a:lvl1pPr>
          </a:lstStyle>
          <a:p>
            <a:fld id="{22E84AB2-3475-4778-992D-8093CE74451B}" type="slidenum">
              <a:rPr lang="en-GB" smtClean="0"/>
              <a:pPr/>
              <a:t>‹#›</a:t>
            </a:fld>
            <a:endParaRPr lang="en-GB"/>
          </a:p>
        </p:txBody>
      </p:sp>
      <p:pic>
        <p:nvPicPr>
          <p:cNvPr id="7" name="Picture 6" descr="A blue and yellow logo&#10;&#10;Description automatically generated">
            <a:extLst>
              <a:ext uri="{FF2B5EF4-FFF2-40B4-BE49-F238E27FC236}">
                <a16:creationId xmlns:a16="http://schemas.microsoft.com/office/drawing/2014/main" id="{C28980A0-7C9C-C4A6-C0CB-63D7A1C4B1E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930168" y="5973395"/>
            <a:ext cx="1603251" cy="694945"/>
          </a:xfrm>
          <a:prstGeom prst="rect">
            <a:avLst/>
          </a:prstGeom>
        </p:spPr>
      </p:pic>
    </p:spTree>
    <p:extLst>
      <p:ext uri="{BB962C8B-B14F-4D97-AF65-F5344CB8AC3E}">
        <p14:creationId xmlns:p14="http://schemas.microsoft.com/office/powerpoint/2010/main" val="11075694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Smart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7FFFE-93C3-D0F0-0944-EDA654B74730}"/>
              </a:ext>
            </a:extLst>
          </p:cNvPr>
          <p:cNvSpPr>
            <a:spLocks noGrp="1"/>
          </p:cNvSpPr>
          <p:nvPr>
            <p:ph type="title"/>
          </p:nvPr>
        </p:nvSpPr>
        <p:spPr/>
        <p:txBody>
          <a:body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CF59E810-0CB0-CB5F-037F-53663D695541}"/>
              </a:ext>
            </a:extLst>
          </p:cNvPr>
          <p:cNvSpPr>
            <a:spLocks noGrp="1"/>
          </p:cNvSpPr>
          <p:nvPr>
            <p:ph type="sldNum" sz="quarter" idx="12"/>
          </p:nvPr>
        </p:nvSpPr>
        <p:spPr/>
        <p:txBody>
          <a:bodyPr/>
          <a:lstStyle/>
          <a:p>
            <a:fld id="{22E84AB2-3475-4778-992D-8093CE74451B}" type="slidenum">
              <a:rPr lang="en-GB" smtClean="0"/>
              <a:t>‹#›</a:t>
            </a:fld>
            <a:endParaRPr lang="en-GB"/>
          </a:p>
        </p:txBody>
      </p:sp>
      <p:sp>
        <p:nvSpPr>
          <p:cNvPr id="15" name="Text Placeholder 14">
            <a:extLst>
              <a:ext uri="{FF2B5EF4-FFF2-40B4-BE49-F238E27FC236}">
                <a16:creationId xmlns:a16="http://schemas.microsoft.com/office/drawing/2014/main" id="{A6A2FEF5-3950-45EA-DF0A-8C0F4A883269}"/>
              </a:ext>
            </a:extLst>
          </p:cNvPr>
          <p:cNvSpPr>
            <a:spLocks noGrp="1"/>
          </p:cNvSpPr>
          <p:nvPr>
            <p:ph type="body" sz="quarter" idx="14" hasCustomPrompt="1"/>
          </p:nvPr>
        </p:nvSpPr>
        <p:spPr>
          <a:xfrm>
            <a:off x="567731" y="5997144"/>
            <a:ext cx="5547319" cy="620713"/>
          </a:xfrm>
        </p:spPr>
        <p:txBody>
          <a:bodyPr anchor="b"/>
          <a:lstStyle>
            <a:lvl1pPr>
              <a:defRPr sz="900"/>
            </a:lvl1pPr>
            <a:lvl2pPr marL="0" indent="0">
              <a:buNone/>
              <a:defRPr/>
            </a:lvl2pPr>
          </a:lstStyle>
          <a:p>
            <a:pPr lvl="0"/>
            <a:r>
              <a:rPr lang="en-US" dirty="0"/>
              <a:t>Click to edit footnote area or leave blank</a:t>
            </a:r>
          </a:p>
        </p:txBody>
      </p:sp>
      <p:sp>
        <p:nvSpPr>
          <p:cNvPr id="8" name="SmartArt Placeholder 6">
            <a:extLst>
              <a:ext uri="{FF2B5EF4-FFF2-40B4-BE49-F238E27FC236}">
                <a16:creationId xmlns:a16="http://schemas.microsoft.com/office/drawing/2014/main" id="{C0653CA9-56DB-F784-71E9-041D74A96F4D}"/>
              </a:ext>
            </a:extLst>
          </p:cNvPr>
          <p:cNvSpPr>
            <a:spLocks noGrp="1"/>
          </p:cNvSpPr>
          <p:nvPr>
            <p:ph type="dgm" sz="quarter" idx="18"/>
          </p:nvPr>
        </p:nvSpPr>
        <p:spPr>
          <a:xfrm>
            <a:off x="568800" y="1470637"/>
            <a:ext cx="8127206" cy="3937976"/>
          </a:xfrm>
        </p:spPr>
        <p:txBody>
          <a:bodyPr/>
          <a:lstStyle/>
          <a:p>
            <a:r>
              <a:rPr lang="en-US"/>
              <a:t>Click icon to add SmartArt graphic</a:t>
            </a:r>
            <a:endParaRPr lang="en-GB" dirty="0"/>
          </a:p>
        </p:txBody>
      </p:sp>
      <p:pic>
        <p:nvPicPr>
          <p:cNvPr id="3" name="Picture 2">
            <a:extLst>
              <a:ext uri="{FF2B5EF4-FFF2-40B4-BE49-F238E27FC236}">
                <a16:creationId xmlns:a16="http://schemas.microsoft.com/office/drawing/2014/main" id="{076E8BB7-21E3-9C2B-4BFE-AD08E3AEB17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599854" y="5633190"/>
            <a:ext cx="2544148" cy="1224811"/>
          </a:xfrm>
          <a:prstGeom prst="rect">
            <a:avLst/>
          </a:prstGeom>
        </p:spPr>
      </p:pic>
      <p:pic>
        <p:nvPicPr>
          <p:cNvPr id="4" name="Picture 3" descr="A blue and yellow logo&#10;&#10;Description automatically generated">
            <a:extLst>
              <a:ext uri="{FF2B5EF4-FFF2-40B4-BE49-F238E27FC236}">
                <a16:creationId xmlns:a16="http://schemas.microsoft.com/office/drawing/2014/main" id="{9B501258-B360-03A4-FC47-CCCA1B096F6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930168" y="5973395"/>
            <a:ext cx="1603251" cy="694945"/>
          </a:xfrm>
          <a:prstGeom prst="rect">
            <a:avLst/>
          </a:prstGeom>
        </p:spPr>
      </p:pic>
    </p:spTree>
    <p:extLst>
      <p:ext uri="{BB962C8B-B14F-4D97-AF65-F5344CB8AC3E}">
        <p14:creationId xmlns:p14="http://schemas.microsoft.com/office/powerpoint/2010/main" val="2180841958"/>
      </p:ext>
    </p:extLst>
  </p:cSld>
  <p:clrMapOvr>
    <a:masterClrMapping/>
  </p:clrMapOvr>
  <p:extLst>
    <p:ext uri="{DCECCB84-F9BA-43D5-87BE-67443E8EF086}">
      <p15:sldGuideLst xmlns:p15="http://schemas.microsoft.com/office/powerpoint/2012/main">
        <p15:guide id="1" orient="horz" pos="3543"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ng Title Slide">
    <p:bg>
      <p:bgPr>
        <a:solidFill>
          <a:schemeClr val="accent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2264CA-6F29-2987-422A-A0E9FE9DF0D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31888" t="10628" b="28922"/>
          <a:stretch/>
        </p:blipFill>
        <p:spPr>
          <a:xfrm>
            <a:off x="0" y="0"/>
            <a:ext cx="8575199" cy="6858000"/>
          </a:xfrm>
          <a:prstGeom prst="rect">
            <a:avLst/>
          </a:prstGeom>
        </p:spPr>
      </p:pic>
      <p:sp>
        <p:nvSpPr>
          <p:cNvPr id="2" name="Title 1">
            <a:extLst>
              <a:ext uri="{FF2B5EF4-FFF2-40B4-BE49-F238E27FC236}">
                <a16:creationId xmlns:a16="http://schemas.microsoft.com/office/drawing/2014/main" id="{785EC72E-4755-88BC-C1F3-CDD062F33363}"/>
              </a:ext>
            </a:extLst>
          </p:cNvPr>
          <p:cNvSpPr>
            <a:spLocks noGrp="1"/>
          </p:cNvSpPr>
          <p:nvPr>
            <p:ph type="ctrTitle" hasCustomPrompt="1"/>
          </p:nvPr>
        </p:nvSpPr>
        <p:spPr>
          <a:xfrm>
            <a:off x="568801" y="2811317"/>
            <a:ext cx="6352700" cy="1383650"/>
          </a:xfrm>
        </p:spPr>
        <p:txBody>
          <a:bodyPr anchor="ctr"/>
          <a:lstStyle>
            <a:lvl1pPr algn="l">
              <a:defRPr sz="3000"/>
            </a:lvl1pPr>
          </a:lstStyle>
          <a:p>
            <a:r>
              <a:rPr lang="en-US" dirty="0"/>
              <a:t>Click </a:t>
            </a:r>
            <a:r>
              <a:rPr lang="en-GB" dirty="0"/>
              <a:t>this cover option for lengthier presentation title up to three lines </a:t>
            </a:r>
          </a:p>
        </p:txBody>
      </p:sp>
      <p:sp>
        <p:nvSpPr>
          <p:cNvPr id="3" name="Subtitle 2">
            <a:extLst>
              <a:ext uri="{FF2B5EF4-FFF2-40B4-BE49-F238E27FC236}">
                <a16:creationId xmlns:a16="http://schemas.microsoft.com/office/drawing/2014/main" id="{3E12CD4E-1EA3-BA69-9792-57D3A31F0125}"/>
              </a:ext>
            </a:extLst>
          </p:cNvPr>
          <p:cNvSpPr>
            <a:spLocks noGrp="1"/>
          </p:cNvSpPr>
          <p:nvPr>
            <p:ph type="subTitle" idx="1" hasCustomPrompt="1"/>
          </p:nvPr>
        </p:nvSpPr>
        <p:spPr>
          <a:xfrm>
            <a:off x="568801" y="4654194"/>
            <a:ext cx="3542889" cy="758061"/>
          </a:xfrm>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Subtitle up to two lines for name or client or place</a:t>
            </a:r>
          </a:p>
        </p:txBody>
      </p:sp>
      <p:sp>
        <p:nvSpPr>
          <p:cNvPr id="17" name="Text Placeholder 16">
            <a:extLst>
              <a:ext uri="{FF2B5EF4-FFF2-40B4-BE49-F238E27FC236}">
                <a16:creationId xmlns:a16="http://schemas.microsoft.com/office/drawing/2014/main" id="{5AD92EB6-0A18-1C0F-28A2-BE97B795C291}"/>
              </a:ext>
            </a:extLst>
          </p:cNvPr>
          <p:cNvSpPr>
            <a:spLocks noGrp="1"/>
          </p:cNvSpPr>
          <p:nvPr>
            <p:ph type="body" sz="quarter" idx="13" hasCustomPrompt="1"/>
          </p:nvPr>
        </p:nvSpPr>
        <p:spPr>
          <a:xfrm>
            <a:off x="568800" y="5517222"/>
            <a:ext cx="2835000" cy="316556"/>
          </a:xfrm>
        </p:spPr>
        <p:txBody>
          <a:bodyPr/>
          <a:lstStyle>
            <a:lvl1pPr>
              <a:defRPr sz="1350"/>
            </a:lvl1pPr>
          </a:lstStyle>
          <a:p>
            <a:pPr lvl="0"/>
            <a:r>
              <a:rPr lang="en-US" dirty="0"/>
              <a:t>Click to edit date DD Month YYYY</a:t>
            </a:r>
          </a:p>
        </p:txBody>
      </p:sp>
      <p:pic>
        <p:nvPicPr>
          <p:cNvPr id="6" name="Picture 5" descr="A blue and yellow logo&#10;&#10;Description automatically generated">
            <a:extLst>
              <a:ext uri="{FF2B5EF4-FFF2-40B4-BE49-F238E27FC236}">
                <a16:creationId xmlns:a16="http://schemas.microsoft.com/office/drawing/2014/main" id="{2CAF75D7-E281-EB93-E0DA-9DF9D630378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59569" y="1152525"/>
            <a:ext cx="1603251" cy="694945"/>
          </a:xfrm>
          <a:prstGeom prst="rect">
            <a:avLst/>
          </a:prstGeom>
        </p:spPr>
      </p:pic>
    </p:spTree>
    <p:extLst>
      <p:ext uri="{BB962C8B-B14F-4D97-AF65-F5344CB8AC3E}">
        <p14:creationId xmlns:p14="http://schemas.microsoft.com/office/powerpoint/2010/main" val="331935939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accent2"/>
        </a:solid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93C453FE-3432-7A17-E99B-B6D117EBBD09}"/>
              </a:ext>
            </a:extLst>
          </p:cNvPr>
          <p:cNvSpPr>
            <a:spLocks noGrp="1"/>
          </p:cNvSpPr>
          <p:nvPr>
            <p:ph type="body" sz="quarter" idx="10" hasCustomPrompt="1"/>
          </p:nvPr>
        </p:nvSpPr>
        <p:spPr>
          <a:xfrm>
            <a:off x="2288977" y="2200894"/>
            <a:ext cx="4566047" cy="3207719"/>
          </a:xfrm>
        </p:spPr>
        <p:txBody>
          <a:bodyPr/>
          <a:lstStyle>
            <a:lvl1pPr algn="ctr">
              <a:defRPr sz="2000"/>
            </a:lvl1pPr>
            <a:lvl2pPr marL="0" indent="0" algn="ctr">
              <a:spcBef>
                <a:spcPts val="1200"/>
              </a:spcBef>
              <a:buFont typeface="Arial" panose="020B0604020202020204" pitchFamily="34" charset="0"/>
              <a:buNone/>
              <a:defRPr sz="1400" b="1"/>
            </a:lvl2pPr>
            <a:lvl3pPr marL="134540" indent="0">
              <a:buNone/>
              <a:defRPr/>
            </a:lvl3pPr>
          </a:lstStyle>
          <a:p>
            <a:pPr lvl="0"/>
            <a:r>
              <a:rPr lang="en-GB" dirty="0"/>
              <a:t>Quote or key message layout. Adjust the quote marks up or down according to the length of the text. The second quote mark should appear at the baseline of the quote</a:t>
            </a:r>
            <a:r>
              <a:rPr lang="en-US" dirty="0"/>
              <a:t>.</a:t>
            </a:r>
          </a:p>
          <a:p>
            <a:pPr lvl="1"/>
            <a:r>
              <a:rPr lang="en-US" dirty="0"/>
              <a:t>Speaker name, title</a:t>
            </a:r>
          </a:p>
        </p:txBody>
      </p:sp>
      <p:sp>
        <p:nvSpPr>
          <p:cNvPr id="5" name="Date Placeholder 4">
            <a:extLst>
              <a:ext uri="{FF2B5EF4-FFF2-40B4-BE49-F238E27FC236}">
                <a16:creationId xmlns:a16="http://schemas.microsoft.com/office/drawing/2014/main" id="{4BDE7FE9-6DAA-C4EB-DCEE-52F6118BF237}"/>
              </a:ext>
            </a:extLst>
          </p:cNvPr>
          <p:cNvSpPr>
            <a:spLocks noGrp="1"/>
          </p:cNvSpPr>
          <p:nvPr>
            <p:ph type="dt" sz="half" idx="11"/>
          </p:nvPr>
        </p:nvSpPr>
        <p:spPr/>
        <p:txBody>
          <a:bodyPr/>
          <a:lstStyle/>
          <a:p>
            <a:endParaRPr lang="en-GB" dirty="0"/>
          </a:p>
        </p:txBody>
      </p:sp>
      <p:sp>
        <p:nvSpPr>
          <p:cNvPr id="6" name="Footer Placeholder 5">
            <a:extLst>
              <a:ext uri="{FF2B5EF4-FFF2-40B4-BE49-F238E27FC236}">
                <a16:creationId xmlns:a16="http://schemas.microsoft.com/office/drawing/2014/main" id="{A4B4688D-8774-2FE9-4413-93D9F4967FCF}"/>
              </a:ext>
            </a:extLst>
          </p:cNvPr>
          <p:cNvSpPr>
            <a:spLocks noGrp="1"/>
          </p:cNvSpPr>
          <p:nvPr>
            <p:ph type="ftr" sz="quarter" idx="12"/>
          </p:nvPr>
        </p:nvSpPr>
        <p:spPr/>
        <p:txBody>
          <a:bodyPr/>
          <a:lstStyle/>
          <a:p>
            <a:endParaRPr lang="en-GB" dirty="0"/>
          </a:p>
        </p:txBody>
      </p:sp>
      <p:sp>
        <p:nvSpPr>
          <p:cNvPr id="7" name="Slide Number Placeholder 6">
            <a:extLst>
              <a:ext uri="{FF2B5EF4-FFF2-40B4-BE49-F238E27FC236}">
                <a16:creationId xmlns:a16="http://schemas.microsoft.com/office/drawing/2014/main" id="{A4E409E0-4FD6-CDBA-F2ED-119A2368901D}"/>
              </a:ext>
            </a:extLst>
          </p:cNvPr>
          <p:cNvSpPr>
            <a:spLocks noGrp="1"/>
          </p:cNvSpPr>
          <p:nvPr>
            <p:ph type="sldNum" sz="quarter" idx="13"/>
          </p:nvPr>
        </p:nvSpPr>
        <p:spPr/>
        <p:txBody>
          <a:bodyPr/>
          <a:lstStyle/>
          <a:p>
            <a:fld id="{22E84AB2-3475-4778-992D-8093CE74451B}" type="slidenum">
              <a:rPr lang="en-GB" smtClean="0"/>
              <a:pPr/>
              <a:t>‹#›</a:t>
            </a:fld>
            <a:endParaRPr lang="en-GB" dirty="0"/>
          </a:p>
        </p:txBody>
      </p:sp>
      <p:pic>
        <p:nvPicPr>
          <p:cNvPr id="2" name="Picture 1" descr="A blue and yellow logo&#10;&#10;Description automatically generated">
            <a:extLst>
              <a:ext uri="{FF2B5EF4-FFF2-40B4-BE49-F238E27FC236}">
                <a16:creationId xmlns:a16="http://schemas.microsoft.com/office/drawing/2014/main" id="{4BB07F44-D11E-0F4A-6E46-857D2A1F236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930168" y="5973395"/>
            <a:ext cx="1603251" cy="694945"/>
          </a:xfrm>
          <a:prstGeom prst="rect">
            <a:avLst/>
          </a:prstGeom>
        </p:spPr>
      </p:pic>
    </p:spTree>
    <p:extLst>
      <p:ext uri="{BB962C8B-B14F-4D97-AF65-F5344CB8AC3E}">
        <p14:creationId xmlns:p14="http://schemas.microsoft.com/office/powerpoint/2010/main" val="48871204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box">
    <p:bg>
      <p:bgRef idx="1001">
        <a:schemeClr val="bg1"/>
      </p:bgRef>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93C453FE-3432-7A17-E99B-B6D117EBBD09}"/>
              </a:ext>
            </a:extLst>
          </p:cNvPr>
          <p:cNvSpPr>
            <a:spLocks noGrp="1"/>
          </p:cNvSpPr>
          <p:nvPr>
            <p:ph type="body" sz="quarter" idx="10" hasCustomPrompt="1"/>
          </p:nvPr>
        </p:nvSpPr>
        <p:spPr>
          <a:xfrm>
            <a:off x="2465071" y="1679686"/>
            <a:ext cx="4221479" cy="3066051"/>
          </a:xfrm>
          <a:prstGeom prst="roundRect">
            <a:avLst>
              <a:gd name="adj" fmla="val 3801"/>
            </a:avLst>
          </a:prstGeom>
          <a:solidFill>
            <a:schemeClr val="accent2"/>
          </a:solidFill>
        </p:spPr>
        <p:txBody>
          <a:bodyPr lIns="180000" rIns="180000" anchor="ctr" anchorCtr="0"/>
          <a:lstStyle>
            <a:lvl1pPr algn="ctr">
              <a:defRPr sz="1800"/>
            </a:lvl1pPr>
            <a:lvl2pPr marL="0" indent="0" algn="ctr">
              <a:spcBef>
                <a:spcPts val="1200"/>
              </a:spcBef>
              <a:buFont typeface="Arial" panose="020B0604020202020204" pitchFamily="34" charset="0"/>
              <a:buNone/>
              <a:defRPr sz="1200" b="1"/>
            </a:lvl2pPr>
            <a:lvl3pPr marL="134540" indent="0">
              <a:buNone/>
              <a:defRPr/>
            </a:lvl3pPr>
          </a:lstStyle>
          <a:p>
            <a:pPr lvl="0"/>
            <a:r>
              <a:rPr lang="en-GB" dirty="0"/>
              <a:t>Quote or key message layout. Adjust the quote marks up or down to fit around the text. The second quote mark should appear at the baseline of the quote</a:t>
            </a:r>
            <a:r>
              <a:rPr lang="en-US" dirty="0"/>
              <a:t>.</a:t>
            </a:r>
          </a:p>
          <a:p>
            <a:pPr lvl="1"/>
            <a:r>
              <a:rPr lang="en-US" dirty="0"/>
              <a:t>Speaker name, title</a:t>
            </a:r>
          </a:p>
        </p:txBody>
      </p:sp>
      <p:sp>
        <p:nvSpPr>
          <p:cNvPr id="2" name="Date Placeholder 1">
            <a:extLst>
              <a:ext uri="{FF2B5EF4-FFF2-40B4-BE49-F238E27FC236}">
                <a16:creationId xmlns:a16="http://schemas.microsoft.com/office/drawing/2014/main" id="{99C9489E-6EC0-A191-3331-E2B35082DCB1}"/>
              </a:ext>
            </a:extLst>
          </p:cNvPr>
          <p:cNvSpPr>
            <a:spLocks noGrp="1"/>
          </p:cNvSpPr>
          <p:nvPr>
            <p:ph type="dt" sz="half" idx="11"/>
          </p:nvPr>
        </p:nvSpPr>
        <p:spPr/>
        <p:txBody>
          <a:bodyPr/>
          <a:lstStyle/>
          <a:p>
            <a:endParaRPr lang="en-GB" dirty="0"/>
          </a:p>
        </p:txBody>
      </p:sp>
      <p:sp>
        <p:nvSpPr>
          <p:cNvPr id="4" name="Footer Placeholder 3">
            <a:extLst>
              <a:ext uri="{FF2B5EF4-FFF2-40B4-BE49-F238E27FC236}">
                <a16:creationId xmlns:a16="http://schemas.microsoft.com/office/drawing/2014/main" id="{D9B44761-C29F-D1D6-D63C-45EF2CF891B0}"/>
              </a:ext>
            </a:extLst>
          </p:cNvPr>
          <p:cNvSpPr>
            <a:spLocks noGrp="1"/>
          </p:cNvSpPr>
          <p:nvPr>
            <p:ph type="ftr" sz="quarter" idx="12"/>
          </p:nvPr>
        </p:nvSpPr>
        <p:spPr/>
        <p:txBody>
          <a:bodyPr/>
          <a:lstStyle/>
          <a:p>
            <a:endParaRPr lang="en-GB" dirty="0"/>
          </a:p>
        </p:txBody>
      </p:sp>
      <p:sp>
        <p:nvSpPr>
          <p:cNvPr id="5" name="Slide Number Placeholder 4">
            <a:extLst>
              <a:ext uri="{FF2B5EF4-FFF2-40B4-BE49-F238E27FC236}">
                <a16:creationId xmlns:a16="http://schemas.microsoft.com/office/drawing/2014/main" id="{CB1618B7-C273-9A3F-EB46-4EE77D2EDC02}"/>
              </a:ext>
            </a:extLst>
          </p:cNvPr>
          <p:cNvSpPr>
            <a:spLocks noGrp="1"/>
          </p:cNvSpPr>
          <p:nvPr>
            <p:ph type="sldNum" sz="quarter" idx="13"/>
          </p:nvPr>
        </p:nvSpPr>
        <p:spPr/>
        <p:txBody>
          <a:bodyPr/>
          <a:lstStyle/>
          <a:p>
            <a:fld id="{22E84AB2-3475-4778-992D-8093CE74451B}" type="slidenum">
              <a:rPr lang="en-GB" smtClean="0"/>
              <a:pPr/>
              <a:t>‹#›</a:t>
            </a:fld>
            <a:endParaRPr lang="en-GB" dirty="0"/>
          </a:p>
        </p:txBody>
      </p:sp>
      <p:pic>
        <p:nvPicPr>
          <p:cNvPr id="6" name="Picture 5">
            <a:extLst>
              <a:ext uri="{FF2B5EF4-FFF2-40B4-BE49-F238E27FC236}">
                <a16:creationId xmlns:a16="http://schemas.microsoft.com/office/drawing/2014/main" id="{F8ADD3BD-4A7E-C4F5-94BF-F5D95E88DB1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599854" y="5633190"/>
            <a:ext cx="2544148" cy="1224811"/>
          </a:xfrm>
          <a:prstGeom prst="rect">
            <a:avLst/>
          </a:prstGeom>
        </p:spPr>
      </p:pic>
      <p:pic>
        <p:nvPicPr>
          <p:cNvPr id="7" name="Picture 6" descr="A blue and yellow logo&#10;&#10;Description automatically generated">
            <a:extLst>
              <a:ext uri="{FF2B5EF4-FFF2-40B4-BE49-F238E27FC236}">
                <a16:creationId xmlns:a16="http://schemas.microsoft.com/office/drawing/2014/main" id="{DDB6EC53-FD4C-D4BB-9DBC-4D48873B904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930168" y="5973395"/>
            <a:ext cx="1603251" cy="694945"/>
          </a:xfrm>
          <a:prstGeom prst="rect">
            <a:avLst/>
          </a:prstGeom>
        </p:spPr>
      </p:pic>
    </p:spTree>
    <p:extLst>
      <p:ext uri="{BB962C8B-B14F-4D97-AF65-F5344CB8AC3E}">
        <p14:creationId xmlns:p14="http://schemas.microsoft.com/office/powerpoint/2010/main" val="16647010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Petal)">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F756327-3B29-E4BB-E39C-2A0932B31992}"/>
              </a:ext>
            </a:extLst>
          </p:cNvPr>
          <p:cNvSpPr/>
          <p:nvPr userDrawn="1"/>
        </p:nvSpPr>
        <p:spPr>
          <a:xfrm>
            <a:off x="0" y="-11914"/>
            <a:ext cx="9144000" cy="6869914"/>
          </a:xfrm>
          <a:prstGeom prst="rect">
            <a:avLst/>
          </a:prstGeom>
          <a:blipFill dpi="0" rotWithShape="1">
            <a:blip r:embed="rId2" cstate="print">
              <a:extLst>
                <a:ext uri="{28A0092B-C50C-407E-A947-70E740481C1C}">
                  <a14:useLocalDpi xmlns:a14="http://schemas.microsoft.com/office/drawing/2010/main"/>
                </a:ext>
              </a:extLst>
            </a:blip>
            <a:srcRect/>
            <a:stretch>
              <a:fillRect l="-20965" r="-1"/>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0" name="Text Placeholder 9">
            <a:extLst>
              <a:ext uri="{FF2B5EF4-FFF2-40B4-BE49-F238E27FC236}">
                <a16:creationId xmlns:a16="http://schemas.microsoft.com/office/drawing/2014/main" id="{93C453FE-3432-7A17-E99B-B6D117EBBD09}"/>
              </a:ext>
            </a:extLst>
          </p:cNvPr>
          <p:cNvSpPr>
            <a:spLocks noGrp="1"/>
          </p:cNvSpPr>
          <p:nvPr>
            <p:ph type="body" sz="quarter" idx="10" hasCustomPrompt="1"/>
          </p:nvPr>
        </p:nvSpPr>
        <p:spPr>
          <a:xfrm>
            <a:off x="3982453" y="1774936"/>
            <a:ext cx="4090737" cy="3066051"/>
          </a:xfrm>
          <a:prstGeom prst="roundRect">
            <a:avLst>
              <a:gd name="adj" fmla="val 1877"/>
            </a:avLst>
          </a:prstGeom>
          <a:noFill/>
        </p:spPr>
        <p:txBody>
          <a:bodyPr lIns="180000" rIns="180000" anchor="ctr" anchorCtr="0"/>
          <a:lstStyle>
            <a:lvl1pPr algn="ctr">
              <a:defRPr sz="2000"/>
            </a:lvl1pPr>
            <a:lvl2pPr marL="0" indent="0" algn="ctr">
              <a:spcBef>
                <a:spcPts val="1200"/>
              </a:spcBef>
              <a:buFont typeface="Arial" panose="020B0604020202020204" pitchFamily="34" charset="0"/>
              <a:buNone/>
              <a:defRPr sz="1400" b="1"/>
            </a:lvl2pPr>
            <a:lvl3pPr marL="134540" indent="0">
              <a:buNone/>
              <a:defRPr/>
            </a:lvl3pPr>
          </a:lstStyle>
          <a:p>
            <a:pPr lvl="0"/>
            <a:r>
              <a:rPr lang="en-GB" dirty="0"/>
              <a:t>Quote or key message layout. Adjust the quote marks up or down to fit around the text. </a:t>
            </a:r>
          </a:p>
          <a:p>
            <a:pPr lvl="1"/>
            <a:r>
              <a:rPr lang="en-US" dirty="0"/>
              <a:t>Speaker name, title</a:t>
            </a:r>
          </a:p>
        </p:txBody>
      </p:sp>
      <p:sp>
        <p:nvSpPr>
          <p:cNvPr id="2" name="Date Placeholder 1">
            <a:extLst>
              <a:ext uri="{FF2B5EF4-FFF2-40B4-BE49-F238E27FC236}">
                <a16:creationId xmlns:a16="http://schemas.microsoft.com/office/drawing/2014/main" id="{99C9489E-6EC0-A191-3331-E2B35082DCB1}"/>
              </a:ext>
            </a:extLst>
          </p:cNvPr>
          <p:cNvSpPr>
            <a:spLocks noGrp="1"/>
          </p:cNvSpPr>
          <p:nvPr>
            <p:ph type="dt" sz="half" idx="11"/>
          </p:nvPr>
        </p:nvSpPr>
        <p:spPr/>
        <p:txBody>
          <a:bodyPr/>
          <a:lstStyle/>
          <a:p>
            <a:endParaRPr lang="en-GB" dirty="0"/>
          </a:p>
        </p:txBody>
      </p:sp>
      <p:sp>
        <p:nvSpPr>
          <p:cNvPr id="4" name="Footer Placeholder 3">
            <a:extLst>
              <a:ext uri="{FF2B5EF4-FFF2-40B4-BE49-F238E27FC236}">
                <a16:creationId xmlns:a16="http://schemas.microsoft.com/office/drawing/2014/main" id="{D9B44761-C29F-D1D6-D63C-45EF2CF891B0}"/>
              </a:ext>
            </a:extLst>
          </p:cNvPr>
          <p:cNvSpPr>
            <a:spLocks noGrp="1"/>
          </p:cNvSpPr>
          <p:nvPr>
            <p:ph type="ftr" sz="quarter" idx="12"/>
          </p:nvPr>
        </p:nvSpPr>
        <p:spPr/>
        <p:txBody>
          <a:bodyPr/>
          <a:lstStyle/>
          <a:p>
            <a:endParaRPr lang="en-GB" dirty="0"/>
          </a:p>
        </p:txBody>
      </p:sp>
      <p:sp>
        <p:nvSpPr>
          <p:cNvPr id="5" name="Slide Number Placeholder 4">
            <a:extLst>
              <a:ext uri="{FF2B5EF4-FFF2-40B4-BE49-F238E27FC236}">
                <a16:creationId xmlns:a16="http://schemas.microsoft.com/office/drawing/2014/main" id="{CB1618B7-C273-9A3F-EB46-4EE77D2EDC02}"/>
              </a:ext>
            </a:extLst>
          </p:cNvPr>
          <p:cNvSpPr>
            <a:spLocks noGrp="1"/>
          </p:cNvSpPr>
          <p:nvPr>
            <p:ph type="sldNum" sz="quarter" idx="13"/>
          </p:nvPr>
        </p:nvSpPr>
        <p:spPr/>
        <p:txBody>
          <a:bodyPr/>
          <a:lstStyle/>
          <a:p>
            <a:fld id="{22E84AB2-3475-4778-992D-8093CE74451B}" type="slidenum">
              <a:rPr lang="en-GB" smtClean="0"/>
              <a:pPr/>
              <a:t>‹#›</a:t>
            </a:fld>
            <a:endParaRPr lang="en-GB" dirty="0"/>
          </a:p>
        </p:txBody>
      </p:sp>
      <p:pic>
        <p:nvPicPr>
          <p:cNvPr id="6" name="Picture 5" descr="A blue and yellow logo&#10;&#10;Description automatically generated">
            <a:extLst>
              <a:ext uri="{FF2B5EF4-FFF2-40B4-BE49-F238E27FC236}">
                <a16:creationId xmlns:a16="http://schemas.microsoft.com/office/drawing/2014/main" id="{BF79631E-9D42-247E-10DA-65BE4FFE65D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930168" y="5973395"/>
            <a:ext cx="1603251" cy="694945"/>
          </a:xfrm>
          <a:prstGeom prst="rect">
            <a:avLst/>
          </a:prstGeom>
        </p:spPr>
      </p:pic>
    </p:spTree>
    <p:extLst>
      <p:ext uri="{BB962C8B-B14F-4D97-AF65-F5344CB8AC3E}">
        <p14:creationId xmlns:p14="http://schemas.microsoft.com/office/powerpoint/2010/main" val="19264438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E2AFB-536F-389F-4274-BAC5E357B0C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81CAE2A-1DDF-262B-6955-0872DB2E3256}"/>
              </a:ext>
            </a:extLst>
          </p:cNvPr>
          <p:cNvSpPr>
            <a:spLocks noGrp="1"/>
          </p:cNvSpPr>
          <p:nvPr>
            <p:ph sz="half" idx="1"/>
          </p:nvPr>
        </p:nvSpPr>
        <p:spPr>
          <a:xfrm>
            <a:off x="568800" y="1611401"/>
            <a:ext cx="3886200" cy="3797213"/>
          </a:xfrm>
        </p:spPr>
        <p:txBody>
          <a:bodyPr/>
          <a:lstStyle>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DA602C08-0B2A-38AB-40CE-221AC5FF1B90}"/>
              </a:ext>
            </a:extLst>
          </p:cNvPr>
          <p:cNvSpPr>
            <a:spLocks noGrp="1"/>
          </p:cNvSpPr>
          <p:nvPr>
            <p:ph sz="half" idx="2"/>
          </p:nvPr>
        </p:nvSpPr>
        <p:spPr>
          <a:xfrm>
            <a:off x="4817269" y="1611401"/>
            <a:ext cx="3886200" cy="3797213"/>
          </a:xfrm>
        </p:spPr>
        <p:txBody>
          <a:bodyPr/>
          <a:lstStyle>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a:extLst>
              <a:ext uri="{FF2B5EF4-FFF2-40B4-BE49-F238E27FC236}">
                <a16:creationId xmlns:a16="http://schemas.microsoft.com/office/drawing/2014/main" id="{DA18CD72-5451-7691-AA88-B0B3323B3236}"/>
              </a:ext>
            </a:extLst>
          </p:cNvPr>
          <p:cNvSpPr>
            <a:spLocks noGrp="1"/>
          </p:cNvSpPr>
          <p:nvPr>
            <p:ph type="sldNum" sz="quarter" idx="12"/>
          </p:nvPr>
        </p:nvSpPr>
        <p:spPr/>
        <p:txBody>
          <a:bodyPr/>
          <a:lstStyle/>
          <a:p>
            <a:fld id="{22E84AB2-3475-4778-992D-8093CE74451B}" type="slidenum">
              <a:rPr lang="en-GB" smtClean="0"/>
              <a:t>‹#›</a:t>
            </a:fld>
            <a:endParaRPr lang="en-GB"/>
          </a:p>
        </p:txBody>
      </p:sp>
      <p:sp>
        <p:nvSpPr>
          <p:cNvPr id="8" name="Text Placeholder 14">
            <a:extLst>
              <a:ext uri="{FF2B5EF4-FFF2-40B4-BE49-F238E27FC236}">
                <a16:creationId xmlns:a16="http://schemas.microsoft.com/office/drawing/2014/main" id="{927511AD-50E5-D566-1263-586A42BB2DA0}"/>
              </a:ext>
            </a:extLst>
          </p:cNvPr>
          <p:cNvSpPr>
            <a:spLocks noGrp="1"/>
          </p:cNvSpPr>
          <p:nvPr>
            <p:ph type="body" sz="quarter" idx="14" hasCustomPrompt="1"/>
          </p:nvPr>
        </p:nvSpPr>
        <p:spPr>
          <a:xfrm>
            <a:off x="568800" y="5997144"/>
            <a:ext cx="5538788" cy="620713"/>
          </a:xfrm>
        </p:spPr>
        <p:txBody>
          <a:bodyPr anchor="b"/>
          <a:lstStyle>
            <a:lvl1pPr>
              <a:defRPr sz="900"/>
            </a:lvl1pPr>
            <a:lvl2pPr marL="0" indent="0">
              <a:buNone/>
              <a:defRPr/>
            </a:lvl2pPr>
          </a:lstStyle>
          <a:p>
            <a:pPr lvl="0"/>
            <a:r>
              <a:rPr lang="en-US" dirty="0"/>
              <a:t>Click to edit footnote area or leave blank</a:t>
            </a:r>
          </a:p>
        </p:txBody>
      </p:sp>
      <p:pic>
        <p:nvPicPr>
          <p:cNvPr id="5" name="Picture 4">
            <a:extLst>
              <a:ext uri="{FF2B5EF4-FFF2-40B4-BE49-F238E27FC236}">
                <a16:creationId xmlns:a16="http://schemas.microsoft.com/office/drawing/2014/main" id="{8C74A49F-29BD-C980-1249-10C4979CA9E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599854" y="5633190"/>
            <a:ext cx="2544148" cy="1224811"/>
          </a:xfrm>
          <a:prstGeom prst="rect">
            <a:avLst/>
          </a:prstGeom>
        </p:spPr>
      </p:pic>
      <p:pic>
        <p:nvPicPr>
          <p:cNvPr id="6" name="Picture 5" descr="A blue and yellow logo&#10;&#10;Description automatically generated">
            <a:extLst>
              <a:ext uri="{FF2B5EF4-FFF2-40B4-BE49-F238E27FC236}">
                <a16:creationId xmlns:a16="http://schemas.microsoft.com/office/drawing/2014/main" id="{D5451586-7796-262C-AC8C-09EAD2AF8DB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930168" y="5973395"/>
            <a:ext cx="1603251" cy="694945"/>
          </a:xfrm>
          <a:prstGeom prst="rect">
            <a:avLst/>
          </a:prstGeom>
        </p:spPr>
      </p:pic>
    </p:spTree>
    <p:extLst>
      <p:ext uri="{BB962C8B-B14F-4D97-AF65-F5344CB8AC3E}">
        <p14:creationId xmlns:p14="http://schemas.microsoft.com/office/powerpoint/2010/main" val="11394010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EC72E-4755-88BC-C1F3-CDD062F33363}"/>
              </a:ext>
            </a:extLst>
          </p:cNvPr>
          <p:cNvSpPr>
            <a:spLocks noGrp="1"/>
          </p:cNvSpPr>
          <p:nvPr>
            <p:ph type="ctrTitle" hasCustomPrompt="1"/>
          </p:nvPr>
        </p:nvSpPr>
        <p:spPr>
          <a:xfrm>
            <a:off x="884949" y="1590027"/>
            <a:ext cx="7369815" cy="1026477"/>
          </a:xfrm>
        </p:spPr>
        <p:txBody>
          <a:bodyPr anchor="t"/>
          <a:lstStyle>
            <a:lvl1pPr algn="ctr">
              <a:defRPr sz="2700"/>
            </a:lvl1pPr>
          </a:lstStyle>
          <a:p>
            <a:r>
              <a:rPr lang="en-GB" dirty="0"/>
              <a:t>Closing slide (e.g. Thank you)</a:t>
            </a:r>
          </a:p>
        </p:txBody>
      </p:sp>
      <p:pic>
        <p:nvPicPr>
          <p:cNvPr id="9" name="Picture 8" descr="A blue and yellow logo&#10;&#10;Description automatically generated">
            <a:extLst>
              <a:ext uri="{FF2B5EF4-FFF2-40B4-BE49-F238E27FC236}">
                <a16:creationId xmlns:a16="http://schemas.microsoft.com/office/drawing/2014/main" id="{46E06648-575B-6A2C-590D-B3211B2F8287}"/>
              </a:ext>
            </a:extLst>
          </p:cNvPr>
          <p:cNvPicPr>
            <a:picLocks/>
          </p:cNvPicPr>
          <p:nvPr userDrawn="1"/>
        </p:nvPicPr>
        <p:blipFill>
          <a:blip r:embed="rId2">
            <a:extLst>
              <a:ext uri="{28A0092B-C50C-407E-A947-70E740481C1C}">
                <a14:useLocalDpi xmlns:a14="http://schemas.microsoft.com/office/drawing/2010/main"/>
              </a:ext>
            </a:extLst>
          </a:blip>
          <a:stretch>
            <a:fillRect/>
          </a:stretch>
        </p:blipFill>
        <p:spPr>
          <a:xfrm>
            <a:off x="3177171" y="4575519"/>
            <a:ext cx="2789657" cy="1207442"/>
          </a:xfrm>
          <a:prstGeom prst="rect">
            <a:avLst/>
          </a:prstGeom>
        </p:spPr>
      </p:pic>
    </p:spTree>
    <p:extLst>
      <p:ext uri="{BB962C8B-B14F-4D97-AF65-F5344CB8AC3E}">
        <p14:creationId xmlns:p14="http://schemas.microsoft.com/office/powerpoint/2010/main" val="16717115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2B557-31E9-E28C-EE89-35C38794F70B}"/>
              </a:ext>
            </a:extLst>
          </p:cNvPr>
          <p:cNvSpPr>
            <a:spLocks noGrp="1"/>
          </p:cNvSpPr>
          <p:nvPr>
            <p:ph type="title"/>
          </p:nvPr>
        </p:nvSpPr>
        <p:spPr/>
        <p:txBody>
          <a:body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AD89A2C5-F79B-C956-A124-744CE20A227D}"/>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6703A0A1-3F92-660C-CFAE-C22EFDDAD69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C71914E-7A42-D111-B9E2-CBA615EAD98A}"/>
              </a:ext>
            </a:extLst>
          </p:cNvPr>
          <p:cNvSpPr>
            <a:spLocks noGrp="1"/>
          </p:cNvSpPr>
          <p:nvPr>
            <p:ph type="sldNum" sz="quarter" idx="12"/>
          </p:nvPr>
        </p:nvSpPr>
        <p:spPr/>
        <p:txBody>
          <a:bodyPr/>
          <a:lstStyle/>
          <a:p>
            <a:fld id="{22E84AB2-3475-4778-992D-8093CE74451B}" type="slidenum">
              <a:rPr lang="en-GB" smtClean="0"/>
              <a:t>‹#›</a:t>
            </a:fld>
            <a:endParaRPr lang="en-GB"/>
          </a:p>
        </p:txBody>
      </p:sp>
      <p:pic>
        <p:nvPicPr>
          <p:cNvPr id="8" name="Picture 7">
            <a:extLst>
              <a:ext uri="{FF2B5EF4-FFF2-40B4-BE49-F238E27FC236}">
                <a16:creationId xmlns:a16="http://schemas.microsoft.com/office/drawing/2014/main" id="{AE473886-6130-1F3C-04FB-9C13D12BE32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599854" y="5633190"/>
            <a:ext cx="2544148" cy="1224811"/>
          </a:xfrm>
          <a:prstGeom prst="rect">
            <a:avLst/>
          </a:prstGeom>
        </p:spPr>
      </p:pic>
      <p:pic>
        <p:nvPicPr>
          <p:cNvPr id="9" name="Picture 8" descr="A blue and yellow logo&#10;&#10;Description automatically generated">
            <a:extLst>
              <a:ext uri="{FF2B5EF4-FFF2-40B4-BE49-F238E27FC236}">
                <a16:creationId xmlns:a16="http://schemas.microsoft.com/office/drawing/2014/main" id="{ECABB9CC-A399-CCEA-9AA9-4BDCD547528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930168" y="5973395"/>
            <a:ext cx="1603251" cy="694945"/>
          </a:xfrm>
          <a:prstGeom prst="rect">
            <a:avLst/>
          </a:prstGeom>
        </p:spPr>
      </p:pic>
    </p:spTree>
    <p:extLst>
      <p:ext uri="{BB962C8B-B14F-4D97-AF65-F5344CB8AC3E}">
        <p14:creationId xmlns:p14="http://schemas.microsoft.com/office/powerpoint/2010/main" val="12602724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7297E8-3ACA-5314-8D07-5F757E07DBE5}"/>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34E85639-CCB6-AF83-6764-B28B22E8669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6B9FA5B-6857-F9BE-36A6-CF4E976DDB5E}"/>
              </a:ext>
            </a:extLst>
          </p:cNvPr>
          <p:cNvSpPr>
            <a:spLocks noGrp="1"/>
          </p:cNvSpPr>
          <p:nvPr>
            <p:ph type="sldNum" sz="quarter" idx="12"/>
          </p:nvPr>
        </p:nvSpPr>
        <p:spPr/>
        <p:txBody>
          <a:bodyPr/>
          <a:lstStyle/>
          <a:p>
            <a:fld id="{22E84AB2-3475-4778-992D-8093CE74451B}" type="slidenum">
              <a:rPr lang="en-GB" smtClean="0"/>
              <a:t>‹#›</a:t>
            </a:fld>
            <a:endParaRPr lang="en-GB"/>
          </a:p>
        </p:txBody>
      </p:sp>
    </p:spTree>
    <p:extLst>
      <p:ext uri="{BB962C8B-B14F-4D97-AF65-F5344CB8AC3E}">
        <p14:creationId xmlns:p14="http://schemas.microsoft.com/office/powerpoint/2010/main" val="34232020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Title and 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47896"/>
            <a:ext cx="8162544" cy="904774"/>
          </a:xfrm>
        </p:spPr>
        <p:txBody>
          <a:bodyPr vert="horz" lIns="91440" tIns="45720" rIns="91440" bIns="45720" rtlCol="0" anchor="t">
            <a:normAutofit/>
          </a:bodyPr>
          <a:lstStyle>
            <a:lvl1pPr algn="l" defTabSz="914400" rtl="0" eaLnBrk="1" latinLnBrk="0" hangingPunct="1">
              <a:lnSpc>
                <a:spcPct val="100000"/>
              </a:lnSpc>
              <a:spcBef>
                <a:spcPct val="0"/>
              </a:spcBef>
              <a:buNone/>
              <a:defRPr lang="en-GB" sz="2600" b="1" kern="1200" dirty="0">
                <a:solidFill>
                  <a:schemeClr val="tx1"/>
                </a:solidFill>
                <a:latin typeface="Arial" pitchFamily="34" charset="0"/>
                <a:ea typeface="+mj-ea"/>
                <a:cs typeface="Arial" pitchFamily="34" charset="0"/>
              </a:defRPr>
            </a:lvl1pPr>
          </a:lstStyle>
          <a:p>
            <a:r>
              <a:rPr lang="en-US" dirty="0"/>
              <a:t>Click to edit master title style</a:t>
            </a:r>
            <a:endParaRPr lang="en-GB" dirty="0"/>
          </a:p>
        </p:txBody>
      </p:sp>
      <p:sp>
        <p:nvSpPr>
          <p:cNvPr id="3" name="Content Placeholder 2"/>
          <p:cNvSpPr>
            <a:spLocks noGrp="1"/>
          </p:cNvSpPr>
          <p:nvPr>
            <p:ph sz="half" idx="1"/>
          </p:nvPr>
        </p:nvSpPr>
        <p:spPr>
          <a:xfrm>
            <a:off x="457200" y="1544400"/>
            <a:ext cx="3996000" cy="3430800"/>
          </a:xfrm>
        </p:spPr>
        <p:txBody>
          <a:bodyPr>
            <a:normAutofit/>
          </a:bodyPr>
          <a:lstStyle>
            <a:lvl1pPr>
              <a:defRPr sz="16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26896" y="1544400"/>
            <a:ext cx="3996000" cy="3430800"/>
          </a:xfrm>
        </p:spPr>
        <p:txBody>
          <a:bodyPr>
            <a:normAutofit/>
          </a:bodyPr>
          <a:lstStyle>
            <a:lvl1pPr>
              <a:defRPr sz="16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Date Placeholder 5"/>
          <p:cNvSpPr>
            <a:spLocks noGrp="1"/>
          </p:cNvSpPr>
          <p:nvPr>
            <p:ph type="dt" sz="half" idx="10"/>
          </p:nvPr>
        </p:nvSpPr>
        <p:spPr>
          <a:xfrm>
            <a:off x="457199" y="5159909"/>
            <a:ext cx="8161200" cy="180000"/>
          </a:xfrm>
          <a:prstGeom prst="rect">
            <a:avLst/>
          </a:prstGeom>
          <a:noFill/>
          <a:ln>
            <a:noFill/>
          </a:ln>
        </p:spPr>
        <p:txBody>
          <a:bodyPr vert="horz" lIns="90000" tIns="0" rIns="0" bIns="0" rtlCol="0" anchor="ctr">
            <a:no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lang="en-GB" sz="1000" b="0" kern="1200" baseline="0" smtClean="0">
                <a:solidFill>
                  <a:schemeClr val="tx1"/>
                </a:solidFill>
                <a:latin typeface="+mn-lt"/>
                <a:ea typeface="+mn-ea"/>
                <a:cs typeface="+mn-cs"/>
              </a:defRPr>
            </a:lvl1pPr>
          </a:lstStyle>
          <a:p>
            <a:r>
              <a:rPr lang="en-US"/>
              <a:t>Notes: further details here (or delete)</a:t>
            </a:r>
            <a:endParaRPr lang="en-US" dirty="0"/>
          </a:p>
        </p:txBody>
      </p:sp>
      <p:sp>
        <p:nvSpPr>
          <p:cNvPr id="12" name="Footer Placeholder 7"/>
          <p:cNvSpPr>
            <a:spLocks noGrp="1"/>
          </p:cNvSpPr>
          <p:nvPr>
            <p:ph type="ftr" sz="quarter" idx="3"/>
          </p:nvPr>
        </p:nvSpPr>
        <p:spPr>
          <a:xfrm>
            <a:off x="457199" y="5355145"/>
            <a:ext cx="8161200" cy="180000"/>
          </a:xfrm>
          <a:prstGeom prst="rect">
            <a:avLst/>
          </a:prstGeom>
          <a:noFill/>
          <a:ln>
            <a:noFill/>
          </a:ln>
        </p:spPr>
        <p:txBody>
          <a:bodyPr vert="horz" lIns="90000" tIns="0" rIns="0" bIns="0" rtlCol="0" anchor="ctr">
            <a:no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lang="en-GB" sz="1000" b="0" kern="1200" baseline="0" smtClean="0">
                <a:solidFill>
                  <a:schemeClr val="tx1"/>
                </a:solidFill>
                <a:latin typeface="+mn-lt"/>
                <a:ea typeface="+mn-ea"/>
                <a:cs typeface="+mn-cs"/>
              </a:defRPr>
            </a:lvl1pPr>
          </a:lstStyle>
          <a:p>
            <a:r>
              <a:rPr lang="en-US"/>
              <a:t>Source: details here (or delete)</a:t>
            </a:r>
            <a:endParaRPr lang="en-US" dirty="0"/>
          </a:p>
        </p:txBody>
      </p:sp>
      <p:sp>
        <p:nvSpPr>
          <p:cNvPr id="13" name="Slide Number Placeholder 5"/>
          <p:cNvSpPr>
            <a:spLocks noGrp="1"/>
          </p:cNvSpPr>
          <p:nvPr>
            <p:ph type="sldNum" sz="quarter" idx="4"/>
          </p:nvPr>
        </p:nvSpPr>
        <p:spPr>
          <a:xfrm>
            <a:off x="180240" y="5982786"/>
            <a:ext cx="432000" cy="2156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36000" rtlCol="0" anchor="ctr"/>
          <a:lstStyle>
            <a:lvl1pPr marL="0" algn="l" defTabSz="914400" rtl="0" eaLnBrk="1" latinLnBrk="0" hangingPunct="1">
              <a:defRPr lang="en-GB" sz="1000" kern="1200" smtClean="0">
                <a:solidFill>
                  <a:schemeClr val="tx1"/>
                </a:solidFill>
                <a:latin typeface="+mn-lt"/>
                <a:ea typeface="+mn-ea"/>
                <a:cs typeface="+mn-cs"/>
              </a:defRPr>
            </a:lvl1pPr>
          </a:lstStyle>
          <a:p>
            <a:fld id="{3A5D3365-643E-416A-BD78-4DDB1A394954}" type="slidenum">
              <a:rPr lang="en-GB" smtClean="0"/>
              <a:pPr/>
              <a:t>‹#›</a:t>
            </a:fld>
            <a:endParaRPr lang="en-GB" dirty="0"/>
          </a:p>
        </p:txBody>
      </p:sp>
    </p:spTree>
    <p:extLst>
      <p:ext uri="{BB962C8B-B14F-4D97-AF65-F5344CB8AC3E}">
        <p14:creationId xmlns:p14="http://schemas.microsoft.com/office/powerpoint/2010/main" val="9736475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Title and Thre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47896"/>
            <a:ext cx="8162544" cy="904774"/>
          </a:xfrm>
        </p:spPr>
        <p:txBody>
          <a:bodyPr vert="horz" lIns="91440" tIns="45720" rIns="91440" bIns="45720" rtlCol="0" anchor="t">
            <a:normAutofit/>
          </a:bodyPr>
          <a:lstStyle>
            <a:lvl1pPr algn="l" defTabSz="914400" rtl="0" eaLnBrk="1" latinLnBrk="0" hangingPunct="1">
              <a:lnSpc>
                <a:spcPct val="100000"/>
              </a:lnSpc>
              <a:spcBef>
                <a:spcPct val="0"/>
              </a:spcBef>
              <a:buNone/>
              <a:defRPr lang="en-GB" sz="2600" b="1" kern="1200" dirty="0">
                <a:solidFill>
                  <a:schemeClr val="tx1"/>
                </a:solidFill>
                <a:latin typeface="Arial" pitchFamily="34" charset="0"/>
                <a:ea typeface="+mj-ea"/>
                <a:cs typeface="Arial" pitchFamily="34" charset="0"/>
              </a:defRPr>
            </a:lvl1pPr>
          </a:lstStyle>
          <a:p>
            <a:r>
              <a:rPr lang="en-US" dirty="0"/>
              <a:t>Click to edit master title style</a:t>
            </a:r>
            <a:endParaRPr lang="en-GB" dirty="0"/>
          </a:p>
        </p:txBody>
      </p:sp>
      <p:sp>
        <p:nvSpPr>
          <p:cNvPr id="9" name="Date Placeholder 5"/>
          <p:cNvSpPr>
            <a:spLocks noGrp="1"/>
          </p:cNvSpPr>
          <p:nvPr>
            <p:ph type="dt" sz="half" idx="10"/>
          </p:nvPr>
        </p:nvSpPr>
        <p:spPr>
          <a:xfrm>
            <a:off x="457199" y="5159909"/>
            <a:ext cx="8161200" cy="180000"/>
          </a:xfrm>
          <a:prstGeom prst="rect">
            <a:avLst/>
          </a:prstGeom>
          <a:noFill/>
          <a:ln>
            <a:noFill/>
          </a:ln>
        </p:spPr>
        <p:txBody>
          <a:bodyPr vert="horz" lIns="90000" tIns="0" rIns="0" bIns="0" rtlCol="0" anchor="ctr">
            <a:no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lang="en-GB" sz="1000" b="0" kern="1200" baseline="0" smtClean="0">
                <a:solidFill>
                  <a:schemeClr val="tx1"/>
                </a:solidFill>
                <a:latin typeface="+mn-lt"/>
                <a:ea typeface="+mn-ea"/>
                <a:cs typeface="+mn-cs"/>
              </a:defRPr>
            </a:lvl1pPr>
          </a:lstStyle>
          <a:p>
            <a:r>
              <a:rPr lang="en-US"/>
              <a:t>Notes: further details here (or delete)</a:t>
            </a:r>
            <a:endParaRPr lang="en-US" dirty="0"/>
          </a:p>
        </p:txBody>
      </p:sp>
      <p:sp>
        <p:nvSpPr>
          <p:cNvPr id="12" name="Footer Placeholder 7"/>
          <p:cNvSpPr>
            <a:spLocks noGrp="1"/>
          </p:cNvSpPr>
          <p:nvPr>
            <p:ph type="ftr" sz="quarter" idx="3"/>
          </p:nvPr>
        </p:nvSpPr>
        <p:spPr>
          <a:xfrm>
            <a:off x="457199" y="5355145"/>
            <a:ext cx="8161200" cy="180000"/>
          </a:xfrm>
          <a:prstGeom prst="rect">
            <a:avLst/>
          </a:prstGeom>
          <a:noFill/>
          <a:ln>
            <a:noFill/>
          </a:ln>
        </p:spPr>
        <p:txBody>
          <a:bodyPr vert="horz" lIns="90000" tIns="0" rIns="0" bIns="0" rtlCol="0" anchor="ctr">
            <a:no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lang="en-GB" sz="1000" b="0" kern="1200" baseline="0" smtClean="0">
                <a:solidFill>
                  <a:schemeClr val="tx1"/>
                </a:solidFill>
                <a:latin typeface="+mn-lt"/>
                <a:ea typeface="+mn-ea"/>
                <a:cs typeface="+mn-cs"/>
              </a:defRPr>
            </a:lvl1pPr>
          </a:lstStyle>
          <a:p>
            <a:r>
              <a:rPr lang="en-US"/>
              <a:t>Source: details here (or delete)</a:t>
            </a:r>
            <a:endParaRPr lang="en-US" dirty="0"/>
          </a:p>
        </p:txBody>
      </p:sp>
      <p:sp>
        <p:nvSpPr>
          <p:cNvPr id="13" name="Slide Number Placeholder 5"/>
          <p:cNvSpPr>
            <a:spLocks noGrp="1"/>
          </p:cNvSpPr>
          <p:nvPr>
            <p:ph type="sldNum" sz="quarter" idx="4"/>
          </p:nvPr>
        </p:nvSpPr>
        <p:spPr>
          <a:xfrm>
            <a:off x="180240" y="5982786"/>
            <a:ext cx="432000" cy="2156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36000" rtlCol="0" anchor="ctr"/>
          <a:lstStyle>
            <a:lvl1pPr marL="0" algn="l" defTabSz="914400" rtl="0" eaLnBrk="1" latinLnBrk="0" hangingPunct="1">
              <a:defRPr lang="en-GB" sz="1000" kern="1200" smtClean="0">
                <a:solidFill>
                  <a:schemeClr val="tx1"/>
                </a:solidFill>
                <a:latin typeface="+mn-lt"/>
                <a:ea typeface="+mn-ea"/>
                <a:cs typeface="+mn-cs"/>
              </a:defRPr>
            </a:lvl1pPr>
          </a:lstStyle>
          <a:p>
            <a:fld id="{3A5D3365-643E-416A-BD78-4DDB1A394954}" type="slidenum">
              <a:rPr lang="en-GB" smtClean="0"/>
              <a:pPr/>
              <a:t>‹#›</a:t>
            </a:fld>
            <a:endParaRPr lang="en-GB" dirty="0"/>
          </a:p>
        </p:txBody>
      </p:sp>
      <p:sp>
        <p:nvSpPr>
          <p:cNvPr id="16" name="Content Placeholder 5"/>
          <p:cNvSpPr>
            <a:spLocks noGrp="1"/>
          </p:cNvSpPr>
          <p:nvPr>
            <p:ph sz="quarter" idx="26"/>
          </p:nvPr>
        </p:nvSpPr>
        <p:spPr>
          <a:xfrm>
            <a:off x="457200" y="1544638"/>
            <a:ext cx="2592388" cy="343058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Content Placeholder 5"/>
          <p:cNvSpPr>
            <a:spLocks noGrp="1"/>
          </p:cNvSpPr>
          <p:nvPr>
            <p:ph sz="quarter" idx="27"/>
          </p:nvPr>
        </p:nvSpPr>
        <p:spPr>
          <a:xfrm>
            <a:off x="3241413" y="1544638"/>
            <a:ext cx="2592388" cy="343058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5"/>
          <p:cNvSpPr>
            <a:spLocks noGrp="1"/>
          </p:cNvSpPr>
          <p:nvPr>
            <p:ph sz="quarter" idx="28"/>
          </p:nvPr>
        </p:nvSpPr>
        <p:spPr>
          <a:xfrm>
            <a:off x="6025626" y="1544638"/>
            <a:ext cx="2592388" cy="343058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967431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Title and Four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47896"/>
            <a:ext cx="8162544" cy="904774"/>
          </a:xfrm>
        </p:spPr>
        <p:txBody>
          <a:bodyPr vert="horz" lIns="91440" tIns="45720" rIns="91440" bIns="45720" rtlCol="0" anchor="t">
            <a:normAutofit/>
          </a:bodyPr>
          <a:lstStyle>
            <a:lvl1pPr algn="l" defTabSz="914400" rtl="0" eaLnBrk="1" latinLnBrk="0" hangingPunct="1">
              <a:lnSpc>
                <a:spcPct val="100000"/>
              </a:lnSpc>
              <a:spcBef>
                <a:spcPct val="0"/>
              </a:spcBef>
              <a:buNone/>
              <a:defRPr lang="en-GB" sz="2600" b="1" kern="1200" dirty="0">
                <a:solidFill>
                  <a:schemeClr val="tx1"/>
                </a:solidFill>
                <a:latin typeface="Arial" pitchFamily="34" charset="0"/>
                <a:ea typeface="+mj-ea"/>
                <a:cs typeface="Arial" pitchFamily="34" charset="0"/>
              </a:defRPr>
            </a:lvl1pPr>
          </a:lstStyle>
          <a:p>
            <a:r>
              <a:rPr lang="en-US" dirty="0"/>
              <a:t>Click to edit master title style</a:t>
            </a:r>
            <a:endParaRPr lang="en-GB" dirty="0"/>
          </a:p>
        </p:txBody>
      </p:sp>
      <p:sp>
        <p:nvSpPr>
          <p:cNvPr id="3" name="Content Placeholder 2"/>
          <p:cNvSpPr>
            <a:spLocks noGrp="1"/>
          </p:cNvSpPr>
          <p:nvPr>
            <p:ph sz="half" idx="1"/>
          </p:nvPr>
        </p:nvSpPr>
        <p:spPr>
          <a:xfrm>
            <a:off x="457200" y="1544400"/>
            <a:ext cx="1908000" cy="3430800"/>
          </a:xfrm>
        </p:spPr>
        <p:txBody>
          <a:bodyPr>
            <a:normAutofit/>
          </a:bodyPr>
          <a:lstStyle>
            <a:lvl1pPr>
              <a:defRPr sz="16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26896" y="1544400"/>
            <a:ext cx="1908000" cy="3430800"/>
          </a:xfrm>
        </p:spPr>
        <p:txBody>
          <a:bodyPr>
            <a:normAutofit/>
          </a:bodyPr>
          <a:lstStyle>
            <a:lvl1pPr>
              <a:defRPr sz="16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Date Placeholder 5"/>
          <p:cNvSpPr>
            <a:spLocks noGrp="1"/>
          </p:cNvSpPr>
          <p:nvPr>
            <p:ph type="dt" sz="half" idx="10"/>
          </p:nvPr>
        </p:nvSpPr>
        <p:spPr>
          <a:xfrm>
            <a:off x="457199" y="5159909"/>
            <a:ext cx="8161200" cy="180000"/>
          </a:xfrm>
          <a:prstGeom prst="rect">
            <a:avLst/>
          </a:prstGeom>
          <a:noFill/>
          <a:ln>
            <a:noFill/>
          </a:ln>
        </p:spPr>
        <p:txBody>
          <a:bodyPr vert="horz" lIns="90000" tIns="0" rIns="0" bIns="0" rtlCol="0" anchor="ctr">
            <a:no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lang="en-GB" sz="1000" b="0" kern="1200" baseline="0" smtClean="0">
                <a:solidFill>
                  <a:schemeClr val="tx1"/>
                </a:solidFill>
                <a:latin typeface="+mn-lt"/>
                <a:ea typeface="+mn-ea"/>
                <a:cs typeface="+mn-cs"/>
              </a:defRPr>
            </a:lvl1pPr>
          </a:lstStyle>
          <a:p>
            <a:r>
              <a:rPr lang="en-US"/>
              <a:t>Notes: further details here (or delete)</a:t>
            </a:r>
            <a:endParaRPr lang="en-US" dirty="0"/>
          </a:p>
        </p:txBody>
      </p:sp>
      <p:sp>
        <p:nvSpPr>
          <p:cNvPr id="12" name="Footer Placeholder 7"/>
          <p:cNvSpPr>
            <a:spLocks noGrp="1"/>
          </p:cNvSpPr>
          <p:nvPr>
            <p:ph type="ftr" sz="quarter" idx="3"/>
          </p:nvPr>
        </p:nvSpPr>
        <p:spPr>
          <a:xfrm>
            <a:off x="457199" y="5355145"/>
            <a:ext cx="8161200" cy="180000"/>
          </a:xfrm>
          <a:prstGeom prst="rect">
            <a:avLst/>
          </a:prstGeom>
          <a:noFill/>
          <a:ln>
            <a:noFill/>
          </a:ln>
        </p:spPr>
        <p:txBody>
          <a:bodyPr vert="horz" lIns="90000" tIns="0" rIns="0" bIns="0" rtlCol="0" anchor="ctr">
            <a:no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lang="en-GB" sz="1000" b="0" kern="1200" baseline="0" smtClean="0">
                <a:solidFill>
                  <a:schemeClr val="tx1"/>
                </a:solidFill>
                <a:latin typeface="+mn-lt"/>
                <a:ea typeface="+mn-ea"/>
                <a:cs typeface="+mn-cs"/>
              </a:defRPr>
            </a:lvl1pPr>
          </a:lstStyle>
          <a:p>
            <a:r>
              <a:rPr lang="en-US"/>
              <a:t>Source: details here (or delete)</a:t>
            </a:r>
            <a:endParaRPr lang="en-US" dirty="0"/>
          </a:p>
        </p:txBody>
      </p:sp>
      <p:sp>
        <p:nvSpPr>
          <p:cNvPr id="13" name="Slide Number Placeholder 5"/>
          <p:cNvSpPr>
            <a:spLocks noGrp="1"/>
          </p:cNvSpPr>
          <p:nvPr>
            <p:ph type="sldNum" sz="quarter" idx="4"/>
          </p:nvPr>
        </p:nvSpPr>
        <p:spPr>
          <a:xfrm>
            <a:off x="180240" y="5982786"/>
            <a:ext cx="432000" cy="2156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36000" rtlCol="0" anchor="ctr"/>
          <a:lstStyle>
            <a:lvl1pPr marL="0" algn="l" defTabSz="914400" rtl="0" eaLnBrk="1" latinLnBrk="0" hangingPunct="1">
              <a:defRPr lang="en-GB" sz="1000" kern="1200" smtClean="0">
                <a:solidFill>
                  <a:schemeClr val="tx1"/>
                </a:solidFill>
                <a:latin typeface="+mn-lt"/>
                <a:ea typeface="+mn-ea"/>
                <a:cs typeface="+mn-cs"/>
              </a:defRPr>
            </a:lvl1pPr>
          </a:lstStyle>
          <a:p>
            <a:fld id="{3A5D3365-643E-416A-BD78-4DDB1A394954}" type="slidenum">
              <a:rPr lang="en-GB" smtClean="0"/>
              <a:pPr/>
              <a:t>‹#›</a:t>
            </a:fld>
            <a:endParaRPr lang="en-GB" dirty="0"/>
          </a:p>
        </p:txBody>
      </p:sp>
      <p:sp>
        <p:nvSpPr>
          <p:cNvPr id="6" name="Content Placeholder 5"/>
          <p:cNvSpPr>
            <a:spLocks noGrp="1"/>
          </p:cNvSpPr>
          <p:nvPr>
            <p:ph sz="quarter" idx="11"/>
          </p:nvPr>
        </p:nvSpPr>
        <p:spPr>
          <a:xfrm>
            <a:off x="2542048" y="1544400"/>
            <a:ext cx="1908000" cy="3430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Content Placeholder 5"/>
          <p:cNvSpPr>
            <a:spLocks noGrp="1"/>
          </p:cNvSpPr>
          <p:nvPr>
            <p:ph sz="quarter" idx="12"/>
          </p:nvPr>
        </p:nvSpPr>
        <p:spPr>
          <a:xfrm>
            <a:off x="6711744" y="1544400"/>
            <a:ext cx="1908000" cy="3430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750574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ual branding">
    <p:spTree>
      <p:nvGrpSpPr>
        <p:cNvPr id="1" name=""/>
        <p:cNvGrpSpPr/>
        <p:nvPr/>
      </p:nvGrpSpPr>
      <p:grpSpPr>
        <a:xfrm>
          <a:off x="0" y="0"/>
          <a:ext cx="0" cy="0"/>
          <a:chOff x="0" y="0"/>
          <a:chExt cx="0" cy="0"/>
        </a:xfrm>
      </p:grpSpPr>
      <p:pic>
        <p:nvPicPr>
          <p:cNvPr id="5" name="Picture 4" descr="A yellow and white background&#10;&#10;Description automatically generated">
            <a:extLst>
              <a:ext uri="{FF2B5EF4-FFF2-40B4-BE49-F238E27FC236}">
                <a16:creationId xmlns:a16="http://schemas.microsoft.com/office/drawing/2014/main" id="{207B136C-8A2F-6971-E234-682BDD3A3C9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4902200"/>
            <a:ext cx="9144000" cy="1955800"/>
          </a:xfrm>
          <a:prstGeom prst="rect">
            <a:avLst/>
          </a:prstGeom>
        </p:spPr>
      </p:pic>
      <p:sp>
        <p:nvSpPr>
          <p:cNvPr id="2" name="Title 1">
            <a:extLst>
              <a:ext uri="{FF2B5EF4-FFF2-40B4-BE49-F238E27FC236}">
                <a16:creationId xmlns:a16="http://schemas.microsoft.com/office/drawing/2014/main" id="{ABB7FFFE-93C3-D0F0-0944-EDA654B74730}"/>
              </a:ext>
            </a:extLst>
          </p:cNvPr>
          <p:cNvSpPr>
            <a:spLocks noGrp="1"/>
          </p:cNvSpPr>
          <p:nvPr>
            <p:ph type="title" hasCustomPrompt="1"/>
          </p:nvPr>
        </p:nvSpPr>
        <p:spPr>
          <a:xfrm>
            <a:off x="373380" y="469900"/>
            <a:ext cx="6558873" cy="1290411"/>
          </a:xfrm>
        </p:spPr>
        <p:txBody>
          <a:bodyPr/>
          <a:lstStyle>
            <a:lvl1pPr>
              <a:defRPr sz="2700"/>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en-GB" dirty="0"/>
              <a:t>Dual branding layout for front cover slide</a:t>
            </a:r>
          </a:p>
        </p:txBody>
      </p:sp>
      <p:sp>
        <p:nvSpPr>
          <p:cNvPr id="6" name="Slide Number Placeholder 5">
            <a:extLst>
              <a:ext uri="{FF2B5EF4-FFF2-40B4-BE49-F238E27FC236}">
                <a16:creationId xmlns:a16="http://schemas.microsoft.com/office/drawing/2014/main" id="{CF59E810-0CB0-CB5F-037F-53663D695541}"/>
              </a:ext>
            </a:extLst>
          </p:cNvPr>
          <p:cNvSpPr>
            <a:spLocks noGrp="1"/>
          </p:cNvSpPr>
          <p:nvPr>
            <p:ph type="sldNum" sz="quarter" idx="12"/>
          </p:nvPr>
        </p:nvSpPr>
        <p:spPr/>
        <p:txBody>
          <a:bodyPr/>
          <a:lstStyle/>
          <a:p>
            <a:fld id="{22E84AB2-3475-4778-992D-8093CE74451B}" type="slidenum">
              <a:rPr lang="en-GB" smtClean="0"/>
              <a:t>‹#›</a:t>
            </a:fld>
            <a:endParaRPr lang="en-GB"/>
          </a:p>
        </p:txBody>
      </p:sp>
      <p:sp>
        <p:nvSpPr>
          <p:cNvPr id="8" name="Text Placeholder 7">
            <a:extLst>
              <a:ext uri="{FF2B5EF4-FFF2-40B4-BE49-F238E27FC236}">
                <a16:creationId xmlns:a16="http://schemas.microsoft.com/office/drawing/2014/main" id="{507C4CBF-7BB8-85D8-5451-74C954CC248B}"/>
              </a:ext>
            </a:extLst>
          </p:cNvPr>
          <p:cNvSpPr>
            <a:spLocks noGrp="1"/>
          </p:cNvSpPr>
          <p:nvPr>
            <p:ph type="body" sz="quarter" idx="13" hasCustomPrompt="1"/>
          </p:nvPr>
        </p:nvSpPr>
        <p:spPr>
          <a:xfrm>
            <a:off x="3028950" y="6197601"/>
            <a:ext cx="3086100" cy="479425"/>
          </a:xfrm>
        </p:spPr>
        <p:txBody>
          <a:bodyPr anchor="ctr"/>
          <a:lstStyle>
            <a:lvl1pPr algn="ctr">
              <a:defRPr sz="1100" b="1">
                <a:solidFill>
                  <a:schemeClr val="accent1"/>
                </a:solidFill>
              </a:defRPr>
            </a:lvl1pPr>
            <a:lvl2pPr marL="0" indent="0">
              <a:buNone/>
              <a:defRPr/>
            </a:lvl2pPr>
          </a:lstStyle>
          <a:p>
            <a:r>
              <a:rPr lang="en-GB" dirty="0"/>
              <a:t>PARTNERED WITH / SUPPORTING / SPONSORED BY [DELETE OR REWRITE AS APPROPRIATE]</a:t>
            </a:r>
          </a:p>
        </p:txBody>
      </p:sp>
      <p:sp>
        <p:nvSpPr>
          <p:cNvPr id="10" name="Picture Placeholder 9">
            <a:extLst>
              <a:ext uri="{FF2B5EF4-FFF2-40B4-BE49-F238E27FC236}">
                <a16:creationId xmlns:a16="http://schemas.microsoft.com/office/drawing/2014/main" id="{C4E11BDA-229C-87C8-9C6C-728DA2B6586A}"/>
              </a:ext>
            </a:extLst>
          </p:cNvPr>
          <p:cNvSpPr>
            <a:spLocks noGrp="1"/>
          </p:cNvSpPr>
          <p:nvPr>
            <p:ph type="pic" sz="quarter" idx="14" hasCustomPrompt="1"/>
          </p:nvPr>
        </p:nvSpPr>
        <p:spPr>
          <a:xfrm>
            <a:off x="359569" y="5765800"/>
            <a:ext cx="1288256" cy="895350"/>
          </a:xfrm>
        </p:spPr>
        <p:txBody>
          <a:bodyPr/>
          <a:lstStyle>
            <a:lvl1pPr>
              <a:defRPr/>
            </a:lvl1pPr>
          </a:lstStyle>
          <a:p>
            <a:r>
              <a:rPr lang="en-GB" dirty="0"/>
              <a:t>Logo</a:t>
            </a:r>
          </a:p>
        </p:txBody>
      </p:sp>
      <p:sp>
        <p:nvSpPr>
          <p:cNvPr id="4" name="Subtitle 2">
            <a:extLst>
              <a:ext uri="{FF2B5EF4-FFF2-40B4-BE49-F238E27FC236}">
                <a16:creationId xmlns:a16="http://schemas.microsoft.com/office/drawing/2014/main" id="{36F56BB9-6532-D60F-8AA3-3074F03F7147}"/>
              </a:ext>
            </a:extLst>
          </p:cNvPr>
          <p:cNvSpPr>
            <a:spLocks noGrp="1"/>
          </p:cNvSpPr>
          <p:nvPr>
            <p:ph type="subTitle" idx="1"/>
          </p:nvPr>
        </p:nvSpPr>
        <p:spPr>
          <a:xfrm>
            <a:off x="359569" y="3429001"/>
            <a:ext cx="3847907" cy="758061"/>
          </a:xfrm>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7" name="Text Placeholder 16">
            <a:extLst>
              <a:ext uri="{FF2B5EF4-FFF2-40B4-BE49-F238E27FC236}">
                <a16:creationId xmlns:a16="http://schemas.microsoft.com/office/drawing/2014/main" id="{DD3960F9-5E7D-B36A-D8FA-46E54B80473E}"/>
              </a:ext>
            </a:extLst>
          </p:cNvPr>
          <p:cNvSpPr>
            <a:spLocks noGrp="1"/>
          </p:cNvSpPr>
          <p:nvPr>
            <p:ph type="body" sz="quarter" idx="15" hasCustomPrompt="1"/>
          </p:nvPr>
        </p:nvSpPr>
        <p:spPr>
          <a:xfrm>
            <a:off x="359568" y="4292029"/>
            <a:ext cx="2835000" cy="316556"/>
          </a:xfrm>
        </p:spPr>
        <p:txBody>
          <a:bodyPr/>
          <a:lstStyle>
            <a:lvl1pPr>
              <a:defRPr sz="1350"/>
            </a:lvl1pPr>
          </a:lstStyle>
          <a:p>
            <a:pPr lvl="0"/>
            <a:r>
              <a:rPr lang="en-US" dirty="0"/>
              <a:t>Click to edit date DD Month YYYY</a:t>
            </a:r>
          </a:p>
        </p:txBody>
      </p:sp>
      <p:pic>
        <p:nvPicPr>
          <p:cNvPr id="3" name="Picture 2" descr="A blue and yellow logo&#10;&#10;Description automatically generated">
            <a:extLst>
              <a:ext uri="{FF2B5EF4-FFF2-40B4-BE49-F238E27FC236}">
                <a16:creationId xmlns:a16="http://schemas.microsoft.com/office/drawing/2014/main" id="{8C2D559A-2CD9-EB99-CF61-0D5E29886AC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930168" y="5973395"/>
            <a:ext cx="1603251" cy="694945"/>
          </a:xfrm>
          <a:prstGeom prst="rect">
            <a:avLst/>
          </a:prstGeom>
        </p:spPr>
      </p:pic>
    </p:spTree>
    <p:extLst>
      <p:ext uri="{BB962C8B-B14F-4D97-AF65-F5344CB8AC3E}">
        <p14:creationId xmlns:p14="http://schemas.microsoft.com/office/powerpoint/2010/main" val="3693744750"/>
      </p:ext>
    </p:extLst>
  </p:cSld>
  <p:clrMapOvr>
    <a:masterClrMapping/>
  </p:clrMapOvr>
  <p:extLst>
    <p:ext uri="{DCECCB84-F9BA-43D5-87BE-67443E8EF086}">
      <p15:sldGuideLst xmlns:p15="http://schemas.microsoft.com/office/powerpoint/2012/main">
        <p15:guide id="1" orient="horz" pos="354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or Agenda">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77E695A-C097-33CD-B893-F59040CDE5B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599854" y="5633190"/>
            <a:ext cx="2544148" cy="1224811"/>
          </a:xfrm>
          <a:prstGeom prst="rect">
            <a:avLst/>
          </a:prstGeom>
        </p:spPr>
      </p:pic>
      <p:sp>
        <p:nvSpPr>
          <p:cNvPr id="2" name="Title 1">
            <a:extLst>
              <a:ext uri="{FF2B5EF4-FFF2-40B4-BE49-F238E27FC236}">
                <a16:creationId xmlns:a16="http://schemas.microsoft.com/office/drawing/2014/main" id="{ABB7FFFE-93C3-D0F0-0944-EDA654B74730}"/>
              </a:ext>
            </a:extLst>
          </p:cNvPr>
          <p:cNvSpPr>
            <a:spLocks noGrp="1"/>
          </p:cNvSpPr>
          <p:nvPr>
            <p:ph type="title" hasCustomPrompt="1"/>
          </p:nvPr>
        </p:nvSpPr>
        <p:spPr/>
        <p:txBody>
          <a:bodyPr/>
          <a:lstStyle>
            <a:lvl1pPr>
              <a:defRPr/>
            </a:lvl1pPr>
          </a:lstStyle>
          <a:p>
            <a:r>
              <a:rPr lang="en-GB" dirty="0"/>
              <a:t>Content or agenda layout</a:t>
            </a:r>
          </a:p>
        </p:txBody>
      </p:sp>
      <p:sp>
        <p:nvSpPr>
          <p:cNvPr id="6" name="Slide Number Placeholder 5">
            <a:extLst>
              <a:ext uri="{FF2B5EF4-FFF2-40B4-BE49-F238E27FC236}">
                <a16:creationId xmlns:a16="http://schemas.microsoft.com/office/drawing/2014/main" id="{CF59E810-0CB0-CB5F-037F-53663D695541}"/>
              </a:ext>
            </a:extLst>
          </p:cNvPr>
          <p:cNvSpPr>
            <a:spLocks noGrp="1"/>
          </p:cNvSpPr>
          <p:nvPr>
            <p:ph type="sldNum" sz="quarter" idx="12"/>
          </p:nvPr>
        </p:nvSpPr>
        <p:spPr/>
        <p:txBody>
          <a:bodyPr/>
          <a:lstStyle/>
          <a:p>
            <a:fld id="{22E84AB2-3475-4778-992D-8093CE74451B}" type="slidenum">
              <a:rPr lang="en-GB" smtClean="0"/>
              <a:t>‹#›</a:t>
            </a:fld>
            <a:endParaRPr lang="en-GB" dirty="0"/>
          </a:p>
        </p:txBody>
      </p:sp>
      <p:sp>
        <p:nvSpPr>
          <p:cNvPr id="15" name="Text Placeholder 14">
            <a:extLst>
              <a:ext uri="{FF2B5EF4-FFF2-40B4-BE49-F238E27FC236}">
                <a16:creationId xmlns:a16="http://schemas.microsoft.com/office/drawing/2014/main" id="{A6A2FEF5-3950-45EA-DF0A-8C0F4A883269}"/>
              </a:ext>
            </a:extLst>
          </p:cNvPr>
          <p:cNvSpPr>
            <a:spLocks noGrp="1"/>
          </p:cNvSpPr>
          <p:nvPr>
            <p:ph type="body" sz="quarter" idx="14" hasCustomPrompt="1"/>
          </p:nvPr>
        </p:nvSpPr>
        <p:spPr>
          <a:xfrm>
            <a:off x="568800" y="5997144"/>
            <a:ext cx="5538788" cy="620713"/>
          </a:xfrm>
        </p:spPr>
        <p:txBody>
          <a:bodyPr anchor="b"/>
          <a:lstStyle>
            <a:lvl1pPr>
              <a:defRPr sz="900"/>
            </a:lvl1pPr>
            <a:lvl2pPr marL="0" indent="0">
              <a:buNone/>
              <a:defRPr/>
            </a:lvl2pPr>
          </a:lstStyle>
          <a:p>
            <a:pPr lvl="0"/>
            <a:r>
              <a:rPr lang="en-US" dirty="0"/>
              <a:t>Click to edit footnote area or leave blank</a:t>
            </a:r>
          </a:p>
        </p:txBody>
      </p:sp>
      <p:sp>
        <p:nvSpPr>
          <p:cNvPr id="7" name="Text Placeholder 3">
            <a:extLst>
              <a:ext uri="{FF2B5EF4-FFF2-40B4-BE49-F238E27FC236}">
                <a16:creationId xmlns:a16="http://schemas.microsoft.com/office/drawing/2014/main" id="{85C46A79-E8D8-271A-461D-51EFBB01882F}"/>
              </a:ext>
            </a:extLst>
          </p:cNvPr>
          <p:cNvSpPr>
            <a:spLocks noGrp="1"/>
          </p:cNvSpPr>
          <p:nvPr>
            <p:ph type="body" sz="quarter" idx="16"/>
          </p:nvPr>
        </p:nvSpPr>
        <p:spPr>
          <a:xfrm>
            <a:off x="568800" y="1436915"/>
            <a:ext cx="8131069" cy="3971700"/>
          </a:xfrm>
        </p:spPr>
        <p:txBody>
          <a:bodyPr/>
          <a:lstStyle>
            <a:lvl1pPr>
              <a:spcAft>
                <a:spcPts val="1050"/>
              </a:spcAft>
              <a:tabLst>
                <a:tab pos="6057900" algn="r"/>
              </a:tabLst>
              <a:defRPr/>
            </a:lvl1pPr>
            <a:lvl2pPr marL="266700" indent="0">
              <a:spcAft>
                <a:spcPts val="1050"/>
              </a:spcAft>
              <a:buNone/>
              <a:tabLst>
                <a:tab pos="6057900" algn="r"/>
              </a:tabLst>
              <a:defRPr/>
            </a:lvl2pPr>
            <a:lvl3pPr marL="0" indent="0">
              <a:spcAft>
                <a:spcPts val="1050"/>
              </a:spcAft>
              <a:buNone/>
              <a:tabLst>
                <a:tab pos="6057900" algn="r"/>
              </a:tabLst>
              <a:defRPr/>
            </a:lvl3pPr>
            <a:lvl4pPr marL="270000" indent="0">
              <a:spcAft>
                <a:spcPts val="1050"/>
              </a:spcAft>
              <a:tabLst>
                <a:tab pos="6057900" algn="r"/>
              </a:tabLst>
              <a:defRPr sz="1200"/>
            </a:lvl4pPr>
            <a:lvl5pPr marL="0" indent="0">
              <a:spcAft>
                <a:spcPts val="1050"/>
              </a:spcAft>
              <a:buNone/>
              <a:tabLst>
                <a:tab pos="6057900" algn="r"/>
              </a:tabLst>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3" name="Picture 2" descr="A blue and yellow logo&#10;&#10;Description automatically generated">
            <a:extLst>
              <a:ext uri="{FF2B5EF4-FFF2-40B4-BE49-F238E27FC236}">
                <a16:creationId xmlns:a16="http://schemas.microsoft.com/office/drawing/2014/main" id="{6CE17373-BBCE-CB6B-EDD4-5031269B44D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930168" y="5973395"/>
            <a:ext cx="1603251" cy="694945"/>
          </a:xfrm>
          <a:prstGeom prst="rect">
            <a:avLst/>
          </a:prstGeom>
        </p:spPr>
      </p:pic>
    </p:spTree>
    <p:extLst>
      <p:ext uri="{BB962C8B-B14F-4D97-AF65-F5344CB8AC3E}">
        <p14:creationId xmlns:p14="http://schemas.microsoft.com/office/powerpoint/2010/main" val="394852981"/>
      </p:ext>
    </p:extLst>
  </p:cSld>
  <p:clrMapOvr>
    <a:masterClrMapping/>
  </p:clrMapOvr>
  <p:extLst>
    <p:ext uri="{DCECCB84-F9BA-43D5-87BE-67443E8EF086}">
      <p15:sldGuideLst xmlns:p15="http://schemas.microsoft.com/office/powerpoint/2012/main">
        <p15:guide id="1" orient="horz" pos="3543"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7FFFE-93C3-D0F0-0944-EDA654B74730}"/>
              </a:ext>
            </a:extLst>
          </p:cNvPr>
          <p:cNvSpPr>
            <a:spLocks noGrp="1"/>
          </p:cNvSpPr>
          <p:nvPr>
            <p:ph type="title" hasCustomPrompt="1"/>
          </p:nvPr>
        </p:nvSpPr>
        <p:spPr/>
        <p:txBody>
          <a:bodyPr/>
          <a:lstStyle>
            <a:lvl1pPr>
              <a:defRPr sz="2600"/>
            </a:lvl1pPr>
          </a:lstStyle>
          <a:p>
            <a:r>
              <a:rPr lang="en-GB" dirty="0"/>
              <a:t>Slide title up to two lines and it should be short and punchy for maximum impact</a:t>
            </a:r>
          </a:p>
        </p:txBody>
      </p:sp>
      <p:sp>
        <p:nvSpPr>
          <p:cNvPr id="3" name="Content Placeholder 2">
            <a:extLst>
              <a:ext uri="{FF2B5EF4-FFF2-40B4-BE49-F238E27FC236}">
                <a16:creationId xmlns:a16="http://schemas.microsoft.com/office/drawing/2014/main" id="{5F2408D8-2D59-BA6D-D2B2-DF11D29D8041}"/>
              </a:ext>
            </a:extLst>
          </p:cNvPr>
          <p:cNvSpPr>
            <a:spLocks noGrp="1"/>
          </p:cNvSpPr>
          <p:nvPr>
            <p:ph idx="1" hasCustomPrompt="1"/>
          </p:nvPr>
        </p:nvSpPr>
        <p:spPr>
          <a:xfrm>
            <a:off x="568799" y="2184064"/>
            <a:ext cx="8134669" cy="3224549"/>
          </a:xfrm>
        </p:spPr>
        <p:txBody>
          <a:bodyPr/>
          <a:lstStyle/>
          <a:p>
            <a:r>
              <a:rPr lang="en-GB" dirty="0"/>
              <a:t>Add your body copy here. Use list level buttons to change to other text styles – e.g. bullet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CF59E810-0CB0-CB5F-037F-53663D695541}"/>
              </a:ext>
            </a:extLst>
          </p:cNvPr>
          <p:cNvSpPr>
            <a:spLocks noGrp="1"/>
          </p:cNvSpPr>
          <p:nvPr>
            <p:ph type="sldNum" sz="quarter" idx="12"/>
          </p:nvPr>
        </p:nvSpPr>
        <p:spPr/>
        <p:txBody>
          <a:bodyPr/>
          <a:lstStyle/>
          <a:p>
            <a:fld id="{22E84AB2-3475-4778-992D-8093CE74451B}" type="slidenum">
              <a:rPr lang="en-GB" smtClean="0"/>
              <a:t>‹#›</a:t>
            </a:fld>
            <a:endParaRPr lang="en-GB"/>
          </a:p>
        </p:txBody>
      </p:sp>
      <p:sp>
        <p:nvSpPr>
          <p:cNvPr id="15" name="Text Placeholder 14">
            <a:extLst>
              <a:ext uri="{FF2B5EF4-FFF2-40B4-BE49-F238E27FC236}">
                <a16:creationId xmlns:a16="http://schemas.microsoft.com/office/drawing/2014/main" id="{A6A2FEF5-3950-45EA-DF0A-8C0F4A883269}"/>
              </a:ext>
            </a:extLst>
          </p:cNvPr>
          <p:cNvSpPr>
            <a:spLocks noGrp="1"/>
          </p:cNvSpPr>
          <p:nvPr>
            <p:ph type="body" sz="quarter" idx="14" hasCustomPrompt="1"/>
          </p:nvPr>
        </p:nvSpPr>
        <p:spPr>
          <a:xfrm>
            <a:off x="568800" y="5997144"/>
            <a:ext cx="5504470" cy="620713"/>
          </a:xfrm>
        </p:spPr>
        <p:txBody>
          <a:bodyPr anchor="b"/>
          <a:lstStyle>
            <a:lvl1pPr>
              <a:defRPr sz="900"/>
            </a:lvl1pPr>
            <a:lvl2pPr marL="0" indent="0">
              <a:buNone/>
              <a:defRPr/>
            </a:lvl2pPr>
          </a:lstStyle>
          <a:p>
            <a:pPr lvl="0"/>
            <a:r>
              <a:rPr lang="en-US" dirty="0"/>
              <a:t>Click to edit footnote area</a:t>
            </a:r>
          </a:p>
        </p:txBody>
      </p:sp>
      <p:pic>
        <p:nvPicPr>
          <p:cNvPr id="5" name="Picture 4">
            <a:extLst>
              <a:ext uri="{FF2B5EF4-FFF2-40B4-BE49-F238E27FC236}">
                <a16:creationId xmlns:a16="http://schemas.microsoft.com/office/drawing/2014/main" id="{35E6B5B6-E759-0A2B-9BB1-BAFCA170D61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599854" y="5633190"/>
            <a:ext cx="2544148" cy="1224811"/>
          </a:xfrm>
          <a:prstGeom prst="rect">
            <a:avLst/>
          </a:prstGeom>
        </p:spPr>
      </p:pic>
      <p:pic>
        <p:nvPicPr>
          <p:cNvPr id="7" name="Picture 6" descr="A blue and yellow logo&#10;&#10;Description automatically generated">
            <a:extLst>
              <a:ext uri="{FF2B5EF4-FFF2-40B4-BE49-F238E27FC236}">
                <a16:creationId xmlns:a16="http://schemas.microsoft.com/office/drawing/2014/main" id="{B561401F-2987-3398-B337-FDF62AADB75D}"/>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930168" y="5973395"/>
            <a:ext cx="1603251" cy="694945"/>
          </a:xfrm>
          <a:prstGeom prst="rect">
            <a:avLst/>
          </a:prstGeom>
        </p:spPr>
      </p:pic>
      <p:sp>
        <p:nvSpPr>
          <p:cNvPr id="4" name="Text Placeholder 8">
            <a:extLst>
              <a:ext uri="{FF2B5EF4-FFF2-40B4-BE49-F238E27FC236}">
                <a16:creationId xmlns:a16="http://schemas.microsoft.com/office/drawing/2014/main" id="{C5D1F85B-EEE2-73CA-0598-1720E221272A}"/>
              </a:ext>
            </a:extLst>
          </p:cNvPr>
          <p:cNvSpPr>
            <a:spLocks noGrp="1"/>
          </p:cNvSpPr>
          <p:nvPr>
            <p:ph type="body" sz="quarter" idx="17" hasCustomPrompt="1"/>
          </p:nvPr>
        </p:nvSpPr>
        <p:spPr>
          <a:xfrm>
            <a:off x="568800" y="1611401"/>
            <a:ext cx="3886200" cy="313200"/>
          </a:xfrm>
          <a:prstGeom prst="roundRect">
            <a:avLst>
              <a:gd name="adj" fmla="val 17911"/>
            </a:avLst>
          </a:prstGeom>
          <a:solidFill>
            <a:schemeClr val="accent2"/>
          </a:solidFill>
        </p:spPr>
        <p:txBody>
          <a:bodyPr lIns="36000" tIns="18000" anchor="t" anchorCtr="0"/>
          <a:lstStyle>
            <a:lvl1pPr>
              <a:defRPr b="1"/>
            </a:lvl1pPr>
          </a:lstStyle>
          <a:p>
            <a:r>
              <a:rPr lang="en-GB" dirty="0"/>
              <a:t>Short punchy subheading up to one line</a:t>
            </a:r>
          </a:p>
        </p:txBody>
      </p:sp>
    </p:spTree>
    <p:extLst>
      <p:ext uri="{BB962C8B-B14F-4D97-AF65-F5344CB8AC3E}">
        <p14:creationId xmlns:p14="http://schemas.microsoft.com/office/powerpoint/2010/main" val="1606884090"/>
      </p:ext>
    </p:extLst>
  </p:cSld>
  <p:clrMapOvr>
    <a:masterClrMapping/>
  </p:clrMapOvr>
  <p:extLst>
    <p:ext uri="{DCECCB84-F9BA-43D5-87BE-67443E8EF086}">
      <p15:sldGuideLst xmlns:p15="http://schemas.microsoft.com/office/powerpoint/2012/main">
        <p15:guide id="1" orient="horz" pos="3543"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and Sub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E2AFB-536F-389F-4274-BAC5E357B0C5}"/>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81CAE2A-1DDF-262B-6955-0872DB2E3256}"/>
              </a:ext>
            </a:extLst>
          </p:cNvPr>
          <p:cNvSpPr>
            <a:spLocks noGrp="1"/>
          </p:cNvSpPr>
          <p:nvPr>
            <p:ph sz="half" idx="1" hasCustomPrompt="1"/>
          </p:nvPr>
        </p:nvSpPr>
        <p:spPr>
          <a:xfrm>
            <a:off x="568800" y="2185201"/>
            <a:ext cx="3886200" cy="3232721"/>
          </a:xfrm>
        </p:spPr>
        <p:txBody>
          <a:bodyPr/>
          <a:lstStyle/>
          <a:p>
            <a:r>
              <a:rPr lang="en-GB" dirty="0"/>
              <a:t>Add your body copy here. Use list level buttons to change to other text styles – e.g. bullet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DA602C08-0B2A-38AB-40CE-221AC5FF1B90}"/>
              </a:ext>
            </a:extLst>
          </p:cNvPr>
          <p:cNvSpPr>
            <a:spLocks noGrp="1"/>
          </p:cNvSpPr>
          <p:nvPr>
            <p:ph sz="half" idx="2" hasCustomPrompt="1"/>
          </p:nvPr>
        </p:nvSpPr>
        <p:spPr>
          <a:xfrm>
            <a:off x="4818063" y="2185200"/>
            <a:ext cx="3886200" cy="3232800"/>
          </a:xfrm>
        </p:spPr>
        <p:txBody>
          <a:bodyPr/>
          <a:lstStyle/>
          <a:p>
            <a:r>
              <a:rPr lang="en-GB" dirty="0"/>
              <a:t>Add your body copy here. Use list level buttons to change to other text styles – e.g. bullet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a:extLst>
              <a:ext uri="{FF2B5EF4-FFF2-40B4-BE49-F238E27FC236}">
                <a16:creationId xmlns:a16="http://schemas.microsoft.com/office/drawing/2014/main" id="{DA18CD72-5451-7691-AA88-B0B3323B3236}"/>
              </a:ext>
            </a:extLst>
          </p:cNvPr>
          <p:cNvSpPr>
            <a:spLocks noGrp="1"/>
          </p:cNvSpPr>
          <p:nvPr>
            <p:ph type="sldNum" sz="quarter" idx="12"/>
          </p:nvPr>
        </p:nvSpPr>
        <p:spPr/>
        <p:txBody>
          <a:bodyPr/>
          <a:lstStyle/>
          <a:p>
            <a:fld id="{22E84AB2-3475-4778-992D-8093CE74451B}" type="slidenum">
              <a:rPr lang="en-GB" smtClean="0"/>
              <a:t>‹#›</a:t>
            </a:fld>
            <a:endParaRPr lang="en-GB"/>
          </a:p>
        </p:txBody>
      </p:sp>
      <p:sp>
        <p:nvSpPr>
          <p:cNvPr id="8" name="Text Placeholder 14">
            <a:extLst>
              <a:ext uri="{FF2B5EF4-FFF2-40B4-BE49-F238E27FC236}">
                <a16:creationId xmlns:a16="http://schemas.microsoft.com/office/drawing/2014/main" id="{927511AD-50E5-D566-1263-586A42BB2DA0}"/>
              </a:ext>
            </a:extLst>
          </p:cNvPr>
          <p:cNvSpPr>
            <a:spLocks noGrp="1"/>
          </p:cNvSpPr>
          <p:nvPr>
            <p:ph type="body" sz="quarter" idx="14" hasCustomPrompt="1"/>
          </p:nvPr>
        </p:nvSpPr>
        <p:spPr>
          <a:xfrm>
            <a:off x="567731" y="5997144"/>
            <a:ext cx="5547319" cy="620713"/>
          </a:xfrm>
        </p:spPr>
        <p:txBody>
          <a:bodyPr anchor="b"/>
          <a:lstStyle>
            <a:lvl1pPr>
              <a:defRPr sz="900"/>
            </a:lvl1pPr>
            <a:lvl2pPr marL="0" indent="0">
              <a:buNone/>
              <a:defRPr/>
            </a:lvl2pPr>
          </a:lstStyle>
          <a:p>
            <a:pPr lvl="0"/>
            <a:r>
              <a:rPr lang="en-US" dirty="0"/>
              <a:t>Click to edit footnote area or leave blank</a:t>
            </a:r>
          </a:p>
        </p:txBody>
      </p:sp>
      <p:pic>
        <p:nvPicPr>
          <p:cNvPr id="11" name="Picture 10">
            <a:extLst>
              <a:ext uri="{FF2B5EF4-FFF2-40B4-BE49-F238E27FC236}">
                <a16:creationId xmlns:a16="http://schemas.microsoft.com/office/drawing/2014/main" id="{D695BE72-2778-366A-761C-1918DF3C863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599854" y="5633190"/>
            <a:ext cx="2544148" cy="1224811"/>
          </a:xfrm>
          <a:prstGeom prst="rect">
            <a:avLst/>
          </a:prstGeom>
        </p:spPr>
      </p:pic>
      <p:pic>
        <p:nvPicPr>
          <p:cNvPr id="12" name="Picture 11" descr="A blue and yellow logo&#10;&#10;Description automatically generated">
            <a:extLst>
              <a:ext uri="{FF2B5EF4-FFF2-40B4-BE49-F238E27FC236}">
                <a16:creationId xmlns:a16="http://schemas.microsoft.com/office/drawing/2014/main" id="{80F23342-729A-7474-A34C-A414565FA8E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930168" y="5973395"/>
            <a:ext cx="1603251" cy="694945"/>
          </a:xfrm>
          <a:prstGeom prst="rect">
            <a:avLst/>
          </a:prstGeom>
        </p:spPr>
      </p:pic>
      <p:sp>
        <p:nvSpPr>
          <p:cNvPr id="9" name="Text Placeholder 8">
            <a:extLst>
              <a:ext uri="{FF2B5EF4-FFF2-40B4-BE49-F238E27FC236}">
                <a16:creationId xmlns:a16="http://schemas.microsoft.com/office/drawing/2014/main" id="{2970DA84-BF3C-2383-8E2B-8243E0A8E2D0}"/>
              </a:ext>
            </a:extLst>
          </p:cNvPr>
          <p:cNvSpPr>
            <a:spLocks noGrp="1"/>
          </p:cNvSpPr>
          <p:nvPr>
            <p:ph type="body" sz="quarter" idx="17" hasCustomPrompt="1"/>
          </p:nvPr>
        </p:nvSpPr>
        <p:spPr>
          <a:xfrm>
            <a:off x="568800" y="1611401"/>
            <a:ext cx="3886200" cy="313200"/>
          </a:xfrm>
          <a:prstGeom prst="roundRect">
            <a:avLst>
              <a:gd name="adj" fmla="val 17911"/>
            </a:avLst>
          </a:prstGeom>
          <a:solidFill>
            <a:schemeClr val="accent2"/>
          </a:solidFill>
        </p:spPr>
        <p:txBody>
          <a:bodyPr lIns="36000" tIns="18000" anchor="t" anchorCtr="0"/>
          <a:lstStyle>
            <a:lvl1pPr>
              <a:defRPr b="1"/>
            </a:lvl1pPr>
          </a:lstStyle>
          <a:p>
            <a:r>
              <a:rPr lang="en-GB" dirty="0"/>
              <a:t>Short punchy subheading up to one line</a:t>
            </a:r>
          </a:p>
        </p:txBody>
      </p:sp>
    </p:spTree>
    <p:extLst>
      <p:ext uri="{BB962C8B-B14F-4D97-AF65-F5344CB8AC3E}">
        <p14:creationId xmlns:p14="http://schemas.microsoft.com/office/powerpoint/2010/main" val="201705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and Sub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E2AFB-536F-389F-4274-BAC5E357B0C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81CAE2A-1DDF-262B-6955-0872DB2E3256}"/>
              </a:ext>
            </a:extLst>
          </p:cNvPr>
          <p:cNvSpPr>
            <a:spLocks noGrp="1"/>
          </p:cNvSpPr>
          <p:nvPr>
            <p:ph sz="half" idx="1" hasCustomPrompt="1"/>
          </p:nvPr>
        </p:nvSpPr>
        <p:spPr>
          <a:xfrm>
            <a:off x="568800" y="2185201"/>
            <a:ext cx="2554200" cy="3232721"/>
          </a:xfrm>
        </p:spPr>
        <p:txBody>
          <a:bodyPr/>
          <a:lstStyle/>
          <a:p>
            <a:r>
              <a:rPr lang="en-GB" dirty="0"/>
              <a:t>Add your body copy here. Use list level buttons to change to other text styles – e.g. bullet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DA602C08-0B2A-38AB-40CE-221AC5FF1B90}"/>
              </a:ext>
            </a:extLst>
          </p:cNvPr>
          <p:cNvSpPr>
            <a:spLocks noGrp="1"/>
          </p:cNvSpPr>
          <p:nvPr>
            <p:ph sz="half" idx="2" hasCustomPrompt="1"/>
          </p:nvPr>
        </p:nvSpPr>
        <p:spPr>
          <a:xfrm>
            <a:off x="6151420" y="2185201"/>
            <a:ext cx="2552843" cy="3232721"/>
          </a:xfrm>
        </p:spPr>
        <p:txBody>
          <a:bodyPr/>
          <a:lstStyle/>
          <a:p>
            <a:r>
              <a:rPr lang="en-GB" dirty="0"/>
              <a:t>Add your body copy here. Use list level buttons to change to other text styles – e.g. bullet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a:extLst>
              <a:ext uri="{FF2B5EF4-FFF2-40B4-BE49-F238E27FC236}">
                <a16:creationId xmlns:a16="http://schemas.microsoft.com/office/drawing/2014/main" id="{DA18CD72-5451-7691-AA88-B0B3323B3236}"/>
              </a:ext>
            </a:extLst>
          </p:cNvPr>
          <p:cNvSpPr>
            <a:spLocks noGrp="1"/>
          </p:cNvSpPr>
          <p:nvPr>
            <p:ph type="sldNum" sz="quarter" idx="12"/>
          </p:nvPr>
        </p:nvSpPr>
        <p:spPr/>
        <p:txBody>
          <a:bodyPr/>
          <a:lstStyle/>
          <a:p>
            <a:fld id="{22E84AB2-3475-4778-992D-8093CE74451B}" type="slidenum">
              <a:rPr lang="en-GB" smtClean="0"/>
              <a:t>‹#›</a:t>
            </a:fld>
            <a:endParaRPr lang="en-GB"/>
          </a:p>
        </p:txBody>
      </p:sp>
      <p:sp>
        <p:nvSpPr>
          <p:cNvPr id="8" name="Text Placeholder 14">
            <a:extLst>
              <a:ext uri="{FF2B5EF4-FFF2-40B4-BE49-F238E27FC236}">
                <a16:creationId xmlns:a16="http://schemas.microsoft.com/office/drawing/2014/main" id="{927511AD-50E5-D566-1263-586A42BB2DA0}"/>
              </a:ext>
            </a:extLst>
          </p:cNvPr>
          <p:cNvSpPr>
            <a:spLocks noGrp="1"/>
          </p:cNvSpPr>
          <p:nvPr>
            <p:ph type="body" sz="quarter" idx="14" hasCustomPrompt="1"/>
          </p:nvPr>
        </p:nvSpPr>
        <p:spPr>
          <a:xfrm>
            <a:off x="568800" y="5997144"/>
            <a:ext cx="5538788" cy="620713"/>
          </a:xfrm>
        </p:spPr>
        <p:txBody>
          <a:bodyPr anchor="b"/>
          <a:lstStyle>
            <a:lvl1pPr>
              <a:defRPr sz="900"/>
            </a:lvl1pPr>
            <a:lvl2pPr marL="0" indent="0">
              <a:buNone/>
              <a:defRPr/>
            </a:lvl2pPr>
          </a:lstStyle>
          <a:p>
            <a:pPr lvl="0"/>
            <a:r>
              <a:rPr lang="en-US" dirty="0"/>
              <a:t>Click to edit footnote area or leave blank</a:t>
            </a:r>
          </a:p>
        </p:txBody>
      </p:sp>
      <p:sp>
        <p:nvSpPr>
          <p:cNvPr id="11" name="Content Placeholder 3">
            <a:extLst>
              <a:ext uri="{FF2B5EF4-FFF2-40B4-BE49-F238E27FC236}">
                <a16:creationId xmlns:a16="http://schemas.microsoft.com/office/drawing/2014/main" id="{8F0FFE1A-388B-9443-9FE7-FFCE75082265}"/>
              </a:ext>
            </a:extLst>
          </p:cNvPr>
          <p:cNvSpPr>
            <a:spLocks noGrp="1"/>
          </p:cNvSpPr>
          <p:nvPr>
            <p:ph sz="half" idx="15" hasCustomPrompt="1"/>
          </p:nvPr>
        </p:nvSpPr>
        <p:spPr>
          <a:xfrm>
            <a:off x="3360110" y="2185201"/>
            <a:ext cx="2554200" cy="3232721"/>
          </a:xfrm>
        </p:spPr>
        <p:txBody>
          <a:bodyPr/>
          <a:lstStyle/>
          <a:p>
            <a:r>
              <a:rPr lang="en-GB" dirty="0"/>
              <a:t>Add your body copy here. Use list level buttons to change to other text styles – e.g. bullet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0" name="Picture 9">
            <a:extLst>
              <a:ext uri="{FF2B5EF4-FFF2-40B4-BE49-F238E27FC236}">
                <a16:creationId xmlns:a16="http://schemas.microsoft.com/office/drawing/2014/main" id="{9B9AC5CD-A01F-1571-0BD3-C2886F046BE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599854" y="5633190"/>
            <a:ext cx="2544148" cy="1224811"/>
          </a:xfrm>
          <a:prstGeom prst="rect">
            <a:avLst/>
          </a:prstGeom>
        </p:spPr>
      </p:pic>
      <p:pic>
        <p:nvPicPr>
          <p:cNvPr id="12" name="Picture 11" descr="A blue and yellow logo&#10;&#10;Description automatically generated">
            <a:extLst>
              <a:ext uri="{FF2B5EF4-FFF2-40B4-BE49-F238E27FC236}">
                <a16:creationId xmlns:a16="http://schemas.microsoft.com/office/drawing/2014/main" id="{11732A1D-2BBD-73B6-1277-43204F4556C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930168" y="5973395"/>
            <a:ext cx="1603251" cy="694945"/>
          </a:xfrm>
          <a:prstGeom prst="rect">
            <a:avLst/>
          </a:prstGeom>
        </p:spPr>
      </p:pic>
      <p:sp>
        <p:nvSpPr>
          <p:cNvPr id="5" name="Text Placeholder 8">
            <a:extLst>
              <a:ext uri="{FF2B5EF4-FFF2-40B4-BE49-F238E27FC236}">
                <a16:creationId xmlns:a16="http://schemas.microsoft.com/office/drawing/2014/main" id="{D142A33B-556B-D3D4-0A1F-EF86BE175ED7}"/>
              </a:ext>
            </a:extLst>
          </p:cNvPr>
          <p:cNvSpPr>
            <a:spLocks noGrp="1"/>
          </p:cNvSpPr>
          <p:nvPr>
            <p:ph type="body" sz="quarter" idx="17" hasCustomPrompt="1"/>
          </p:nvPr>
        </p:nvSpPr>
        <p:spPr>
          <a:xfrm>
            <a:off x="568800" y="1611401"/>
            <a:ext cx="3886200" cy="313200"/>
          </a:xfrm>
          <a:prstGeom prst="roundRect">
            <a:avLst>
              <a:gd name="adj" fmla="val 17911"/>
            </a:avLst>
          </a:prstGeom>
          <a:solidFill>
            <a:schemeClr val="accent2"/>
          </a:solidFill>
        </p:spPr>
        <p:txBody>
          <a:bodyPr lIns="36000" tIns="18000" anchor="t" anchorCtr="0"/>
          <a:lstStyle>
            <a:lvl1pPr>
              <a:defRPr b="1"/>
            </a:lvl1pPr>
          </a:lstStyle>
          <a:p>
            <a:r>
              <a:rPr lang="en-GB" dirty="0"/>
              <a:t>Short punchy subheading up to one line</a:t>
            </a:r>
          </a:p>
        </p:txBody>
      </p:sp>
    </p:spTree>
    <p:extLst>
      <p:ext uri="{BB962C8B-B14F-4D97-AF65-F5344CB8AC3E}">
        <p14:creationId xmlns:p14="http://schemas.microsoft.com/office/powerpoint/2010/main" val="362945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ntent and Sub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E2AFB-536F-389F-4274-BAC5E357B0C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81CAE2A-1DDF-262B-6955-0872DB2E3256}"/>
              </a:ext>
            </a:extLst>
          </p:cNvPr>
          <p:cNvSpPr>
            <a:spLocks noGrp="1"/>
          </p:cNvSpPr>
          <p:nvPr>
            <p:ph sz="half" idx="1" hasCustomPrompt="1"/>
          </p:nvPr>
        </p:nvSpPr>
        <p:spPr>
          <a:xfrm>
            <a:off x="568800" y="2185201"/>
            <a:ext cx="2554200" cy="3232721"/>
          </a:xfrm>
        </p:spPr>
        <p:txBody>
          <a:bodyPr/>
          <a:lstStyle/>
          <a:p>
            <a:r>
              <a:rPr lang="en-GB" dirty="0"/>
              <a:t>Add your body copy here. Use list level buttons to change to other text styles – e.g. bullet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DA602C08-0B2A-38AB-40CE-221AC5FF1B90}"/>
              </a:ext>
            </a:extLst>
          </p:cNvPr>
          <p:cNvSpPr>
            <a:spLocks noGrp="1"/>
          </p:cNvSpPr>
          <p:nvPr>
            <p:ph sz="half" idx="2" hasCustomPrompt="1"/>
          </p:nvPr>
        </p:nvSpPr>
        <p:spPr>
          <a:xfrm>
            <a:off x="6149270" y="2185201"/>
            <a:ext cx="2552843" cy="3232721"/>
          </a:xfrm>
        </p:spPr>
        <p:txBody>
          <a:bodyPr/>
          <a:lstStyle/>
          <a:p>
            <a:r>
              <a:rPr lang="en-GB" dirty="0"/>
              <a:t>Add your body copy here. Use list level buttons to change to other text styles – e.g. bullet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a:extLst>
              <a:ext uri="{FF2B5EF4-FFF2-40B4-BE49-F238E27FC236}">
                <a16:creationId xmlns:a16="http://schemas.microsoft.com/office/drawing/2014/main" id="{DA18CD72-5451-7691-AA88-B0B3323B3236}"/>
              </a:ext>
            </a:extLst>
          </p:cNvPr>
          <p:cNvSpPr>
            <a:spLocks noGrp="1"/>
          </p:cNvSpPr>
          <p:nvPr>
            <p:ph type="sldNum" sz="quarter" idx="12"/>
          </p:nvPr>
        </p:nvSpPr>
        <p:spPr/>
        <p:txBody>
          <a:bodyPr/>
          <a:lstStyle/>
          <a:p>
            <a:fld id="{22E84AB2-3475-4778-992D-8093CE74451B}" type="slidenum">
              <a:rPr lang="en-GB" smtClean="0"/>
              <a:t>‹#›</a:t>
            </a:fld>
            <a:endParaRPr lang="en-GB"/>
          </a:p>
        </p:txBody>
      </p:sp>
      <p:sp>
        <p:nvSpPr>
          <p:cNvPr id="8" name="Text Placeholder 14">
            <a:extLst>
              <a:ext uri="{FF2B5EF4-FFF2-40B4-BE49-F238E27FC236}">
                <a16:creationId xmlns:a16="http://schemas.microsoft.com/office/drawing/2014/main" id="{927511AD-50E5-D566-1263-586A42BB2DA0}"/>
              </a:ext>
            </a:extLst>
          </p:cNvPr>
          <p:cNvSpPr>
            <a:spLocks noGrp="1"/>
          </p:cNvSpPr>
          <p:nvPr>
            <p:ph type="body" sz="quarter" idx="14" hasCustomPrompt="1"/>
          </p:nvPr>
        </p:nvSpPr>
        <p:spPr>
          <a:xfrm>
            <a:off x="567731" y="5997144"/>
            <a:ext cx="5547319" cy="620713"/>
          </a:xfrm>
        </p:spPr>
        <p:txBody>
          <a:bodyPr anchor="b"/>
          <a:lstStyle>
            <a:lvl1pPr>
              <a:defRPr sz="900"/>
            </a:lvl1pPr>
            <a:lvl2pPr marL="0" indent="0">
              <a:buNone/>
              <a:defRPr/>
            </a:lvl2pPr>
          </a:lstStyle>
          <a:p>
            <a:pPr lvl="0"/>
            <a:r>
              <a:rPr lang="en-US" dirty="0"/>
              <a:t>Click to edit footnote area or leave blank</a:t>
            </a:r>
          </a:p>
        </p:txBody>
      </p:sp>
      <p:sp>
        <p:nvSpPr>
          <p:cNvPr id="11" name="Content Placeholder 3">
            <a:extLst>
              <a:ext uri="{FF2B5EF4-FFF2-40B4-BE49-F238E27FC236}">
                <a16:creationId xmlns:a16="http://schemas.microsoft.com/office/drawing/2014/main" id="{8F0FFE1A-388B-9443-9FE7-FFCE75082265}"/>
              </a:ext>
            </a:extLst>
          </p:cNvPr>
          <p:cNvSpPr>
            <a:spLocks noGrp="1"/>
          </p:cNvSpPr>
          <p:nvPr>
            <p:ph sz="half" idx="15" hasCustomPrompt="1"/>
          </p:nvPr>
        </p:nvSpPr>
        <p:spPr>
          <a:xfrm>
            <a:off x="3359035" y="2185201"/>
            <a:ext cx="2554200" cy="3232721"/>
          </a:xfrm>
        </p:spPr>
        <p:txBody>
          <a:bodyPr/>
          <a:lstStyle/>
          <a:p>
            <a:r>
              <a:rPr lang="en-GB" dirty="0"/>
              <a:t>Add your body copy here. Use list level buttons to change to other text styles – e.g. bullet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8">
            <a:extLst>
              <a:ext uri="{FF2B5EF4-FFF2-40B4-BE49-F238E27FC236}">
                <a16:creationId xmlns:a16="http://schemas.microsoft.com/office/drawing/2014/main" id="{02DFBF98-0B11-22DF-DD72-4EAB27FD282A}"/>
              </a:ext>
            </a:extLst>
          </p:cNvPr>
          <p:cNvSpPr>
            <a:spLocks noGrp="1"/>
          </p:cNvSpPr>
          <p:nvPr>
            <p:ph type="body" sz="quarter" idx="17" hasCustomPrompt="1"/>
          </p:nvPr>
        </p:nvSpPr>
        <p:spPr>
          <a:xfrm>
            <a:off x="568800" y="1611401"/>
            <a:ext cx="2554200" cy="313200"/>
          </a:xfrm>
          <a:prstGeom prst="roundRect">
            <a:avLst>
              <a:gd name="adj" fmla="val 17548"/>
            </a:avLst>
          </a:prstGeom>
          <a:solidFill>
            <a:schemeClr val="accent2"/>
          </a:solidFill>
        </p:spPr>
        <p:txBody>
          <a:bodyPr lIns="36000" tIns="18000" anchor="t" anchorCtr="0"/>
          <a:lstStyle>
            <a:lvl1pPr>
              <a:defRPr b="1"/>
            </a:lvl1pPr>
          </a:lstStyle>
          <a:p>
            <a:r>
              <a:rPr lang="en-GB" dirty="0"/>
              <a:t>Short punchy subheading</a:t>
            </a:r>
          </a:p>
        </p:txBody>
      </p:sp>
      <p:sp>
        <p:nvSpPr>
          <p:cNvPr id="15" name="Text Placeholder 8">
            <a:extLst>
              <a:ext uri="{FF2B5EF4-FFF2-40B4-BE49-F238E27FC236}">
                <a16:creationId xmlns:a16="http://schemas.microsoft.com/office/drawing/2014/main" id="{F10BB49C-6888-C6CF-7CF5-0F794F508008}"/>
              </a:ext>
            </a:extLst>
          </p:cNvPr>
          <p:cNvSpPr>
            <a:spLocks noGrp="1"/>
          </p:cNvSpPr>
          <p:nvPr>
            <p:ph type="body" sz="quarter" idx="18" hasCustomPrompt="1"/>
          </p:nvPr>
        </p:nvSpPr>
        <p:spPr>
          <a:xfrm>
            <a:off x="3359034" y="1611401"/>
            <a:ext cx="2554200" cy="313200"/>
          </a:xfrm>
          <a:prstGeom prst="roundRect">
            <a:avLst>
              <a:gd name="adj" fmla="val 17548"/>
            </a:avLst>
          </a:prstGeom>
          <a:solidFill>
            <a:schemeClr val="accent2"/>
          </a:solidFill>
        </p:spPr>
        <p:txBody>
          <a:bodyPr lIns="36000" tIns="18000" anchor="t" anchorCtr="0"/>
          <a:lstStyle>
            <a:lvl1pPr>
              <a:defRPr b="1"/>
            </a:lvl1pPr>
          </a:lstStyle>
          <a:p>
            <a:r>
              <a:rPr lang="en-GB" dirty="0"/>
              <a:t>Short punchy subheading</a:t>
            </a:r>
          </a:p>
        </p:txBody>
      </p:sp>
      <p:sp>
        <p:nvSpPr>
          <p:cNvPr id="16" name="Text Placeholder 8">
            <a:extLst>
              <a:ext uri="{FF2B5EF4-FFF2-40B4-BE49-F238E27FC236}">
                <a16:creationId xmlns:a16="http://schemas.microsoft.com/office/drawing/2014/main" id="{A1CFB2F6-6962-A4DD-33FA-7FC32291EF8E}"/>
              </a:ext>
            </a:extLst>
          </p:cNvPr>
          <p:cNvSpPr>
            <a:spLocks noGrp="1"/>
          </p:cNvSpPr>
          <p:nvPr>
            <p:ph type="body" sz="quarter" idx="19" hasCustomPrompt="1"/>
          </p:nvPr>
        </p:nvSpPr>
        <p:spPr>
          <a:xfrm>
            <a:off x="6149269" y="1611401"/>
            <a:ext cx="2554200" cy="313200"/>
          </a:xfrm>
          <a:prstGeom prst="roundRect">
            <a:avLst>
              <a:gd name="adj" fmla="val 17548"/>
            </a:avLst>
          </a:prstGeom>
          <a:solidFill>
            <a:schemeClr val="accent2"/>
          </a:solidFill>
        </p:spPr>
        <p:txBody>
          <a:bodyPr lIns="36000" tIns="18000" anchor="t" anchorCtr="0"/>
          <a:lstStyle>
            <a:lvl1pPr>
              <a:defRPr b="1"/>
            </a:lvl1pPr>
          </a:lstStyle>
          <a:p>
            <a:r>
              <a:rPr lang="en-GB" dirty="0"/>
              <a:t>Short punchy subheading</a:t>
            </a:r>
          </a:p>
        </p:txBody>
      </p:sp>
      <p:pic>
        <p:nvPicPr>
          <p:cNvPr id="10" name="Picture 9">
            <a:extLst>
              <a:ext uri="{FF2B5EF4-FFF2-40B4-BE49-F238E27FC236}">
                <a16:creationId xmlns:a16="http://schemas.microsoft.com/office/drawing/2014/main" id="{8E921491-B6A6-FF3E-DD32-79F11ECEA07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599854" y="5633190"/>
            <a:ext cx="2544148" cy="1224811"/>
          </a:xfrm>
          <a:prstGeom prst="rect">
            <a:avLst/>
          </a:prstGeom>
        </p:spPr>
      </p:pic>
      <p:pic>
        <p:nvPicPr>
          <p:cNvPr id="12" name="Picture 11" descr="A blue and yellow logo&#10;&#10;Description automatically generated">
            <a:extLst>
              <a:ext uri="{FF2B5EF4-FFF2-40B4-BE49-F238E27FC236}">
                <a16:creationId xmlns:a16="http://schemas.microsoft.com/office/drawing/2014/main" id="{37D43373-104E-3227-4085-01A4FF8F3E6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930168" y="5973395"/>
            <a:ext cx="1603251" cy="694945"/>
          </a:xfrm>
          <a:prstGeom prst="rect">
            <a:avLst/>
          </a:prstGeom>
        </p:spPr>
      </p:pic>
    </p:spTree>
    <p:extLst>
      <p:ext uri="{BB962C8B-B14F-4D97-AF65-F5344CB8AC3E}">
        <p14:creationId xmlns:p14="http://schemas.microsoft.com/office/powerpoint/2010/main" val="1831997586"/>
      </p:ext>
    </p:extLst>
  </p:cSld>
  <p:clrMapOvr>
    <a:masterClrMapping/>
  </p:clrMapOvr>
  <p:extLst>
    <p:ext uri="{DCECCB84-F9BA-43D5-87BE-67443E8EF086}">
      <p15:sldGuideLst xmlns:p15="http://schemas.microsoft.com/office/powerpoint/2012/main">
        <p15:guide id="1" pos="1979" userDrawn="1">
          <p15:clr>
            <a:srgbClr val="FBAE40"/>
          </p15:clr>
        </p15:guide>
        <p15:guide id="2" pos="2047"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hree Text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E2AFB-536F-389F-4274-BAC5E357B0C5}"/>
              </a:ext>
            </a:extLst>
          </p:cNvPr>
          <p:cNvSpPr>
            <a:spLocks noGrp="1"/>
          </p:cNvSpPr>
          <p:nvPr>
            <p:ph type="title"/>
          </p:nvPr>
        </p:nvSpPr>
        <p:spPr/>
        <p:txBody>
          <a:bodyPr/>
          <a:lstStyle/>
          <a:p>
            <a:r>
              <a:rPr lang="en-US"/>
              <a:t>Click to edit Master title style</a:t>
            </a:r>
            <a:endParaRPr lang="en-GB" dirty="0"/>
          </a:p>
        </p:txBody>
      </p:sp>
      <p:sp>
        <p:nvSpPr>
          <p:cNvPr id="7" name="Slide Number Placeholder 6">
            <a:extLst>
              <a:ext uri="{FF2B5EF4-FFF2-40B4-BE49-F238E27FC236}">
                <a16:creationId xmlns:a16="http://schemas.microsoft.com/office/drawing/2014/main" id="{DA18CD72-5451-7691-AA88-B0B3323B3236}"/>
              </a:ext>
            </a:extLst>
          </p:cNvPr>
          <p:cNvSpPr>
            <a:spLocks noGrp="1"/>
          </p:cNvSpPr>
          <p:nvPr>
            <p:ph type="sldNum" sz="quarter" idx="12"/>
          </p:nvPr>
        </p:nvSpPr>
        <p:spPr/>
        <p:txBody>
          <a:bodyPr/>
          <a:lstStyle/>
          <a:p>
            <a:fld id="{22E84AB2-3475-4778-992D-8093CE74451B}" type="slidenum">
              <a:rPr lang="en-GB" smtClean="0"/>
              <a:t>‹#›</a:t>
            </a:fld>
            <a:endParaRPr lang="en-GB"/>
          </a:p>
        </p:txBody>
      </p:sp>
      <p:sp>
        <p:nvSpPr>
          <p:cNvPr id="8" name="Text Placeholder 14">
            <a:extLst>
              <a:ext uri="{FF2B5EF4-FFF2-40B4-BE49-F238E27FC236}">
                <a16:creationId xmlns:a16="http://schemas.microsoft.com/office/drawing/2014/main" id="{927511AD-50E5-D566-1263-586A42BB2DA0}"/>
              </a:ext>
            </a:extLst>
          </p:cNvPr>
          <p:cNvSpPr>
            <a:spLocks noGrp="1"/>
          </p:cNvSpPr>
          <p:nvPr>
            <p:ph type="body" sz="quarter" idx="14" hasCustomPrompt="1"/>
          </p:nvPr>
        </p:nvSpPr>
        <p:spPr>
          <a:xfrm>
            <a:off x="567731" y="5997144"/>
            <a:ext cx="5547319" cy="620713"/>
          </a:xfrm>
        </p:spPr>
        <p:txBody>
          <a:bodyPr anchor="b"/>
          <a:lstStyle>
            <a:lvl1pPr>
              <a:defRPr sz="900"/>
            </a:lvl1pPr>
            <a:lvl2pPr marL="0" indent="0">
              <a:buNone/>
              <a:defRPr/>
            </a:lvl2pPr>
          </a:lstStyle>
          <a:p>
            <a:pPr lvl="0"/>
            <a:r>
              <a:rPr lang="en-US" dirty="0"/>
              <a:t>Click to edit footnote area or leave blank</a:t>
            </a:r>
          </a:p>
        </p:txBody>
      </p:sp>
      <p:sp>
        <p:nvSpPr>
          <p:cNvPr id="4" name="Text Placeholder 8">
            <a:extLst>
              <a:ext uri="{FF2B5EF4-FFF2-40B4-BE49-F238E27FC236}">
                <a16:creationId xmlns:a16="http://schemas.microsoft.com/office/drawing/2014/main" id="{04D12D13-94EF-DA5B-DFAB-4C02B7B40832}"/>
              </a:ext>
            </a:extLst>
          </p:cNvPr>
          <p:cNvSpPr>
            <a:spLocks noGrp="1"/>
          </p:cNvSpPr>
          <p:nvPr>
            <p:ph type="body" sz="quarter" idx="13"/>
          </p:nvPr>
        </p:nvSpPr>
        <p:spPr>
          <a:xfrm>
            <a:off x="568800" y="1611401"/>
            <a:ext cx="2554200" cy="3806521"/>
          </a:xfrm>
          <a:prstGeom prst="roundRect">
            <a:avLst>
              <a:gd name="adj" fmla="val 3519"/>
            </a:avLst>
          </a:prstGeom>
          <a:solidFill>
            <a:schemeClr val="accent2"/>
          </a:solidFill>
        </p:spPr>
        <p:txBody>
          <a:bodyPr lIns="36000" tIns="18000" bIns="18000" anchor="t" anchorCtr="0">
            <a:noAutofit/>
          </a:bodyPr>
          <a:lstStyle>
            <a:lvl1pPr>
              <a:defRPr b="1"/>
            </a:lvl1pPr>
          </a:lstStyle>
          <a:p>
            <a:pPr lvl="0"/>
            <a:r>
              <a:rPr lang="en-US"/>
              <a:t>Click to edit Master text styles</a:t>
            </a:r>
          </a:p>
        </p:txBody>
      </p:sp>
      <p:sp>
        <p:nvSpPr>
          <p:cNvPr id="3" name="Text Placeholder 8">
            <a:extLst>
              <a:ext uri="{FF2B5EF4-FFF2-40B4-BE49-F238E27FC236}">
                <a16:creationId xmlns:a16="http://schemas.microsoft.com/office/drawing/2014/main" id="{9F29AD6F-D4D7-1677-8260-D043C8402AB0}"/>
              </a:ext>
            </a:extLst>
          </p:cNvPr>
          <p:cNvSpPr>
            <a:spLocks noGrp="1"/>
          </p:cNvSpPr>
          <p:nvPr>
            <p:ph type="body" sz="quarter" idx="20"/>
          </p:nvPr>
        </p:nvSpPr>
        <p:spPr>
          <a:xfrm>
            <a:off x="3359431" y="1611401"/>
            <a:ext cx="2554200" cy="3806521"/>
          </a:xfrm>
          <a:prstGeom prst="roundRect">
            <a:avLst>
              <a:gd name="adj" fmla="val 3519"/>
            </a:avLst>
          </a:prstGeom>
          <a:solidFill>
            <a:schemeClr val="accent2"/>
          </a:solidFill>
        </p:spPr>
        <p:txBody>
          <a:bodyPr lIns="36000" tIns="18000" bIns="18000" anchor="t" anchorCtr="0">
            <a:noAutofit/>
          </a:bodyPr>
          <a:lstStyle>
            <a:lvl1pPr>
              <a:defRPr b="1"/>
            </a:lvl1pPr>
          </a:lstStyle>
          <a:p>
            <a:pPr lvl="0"/>
            <a:r>
              <a:rPr lang="en-US"/>
              <a:t>Click to edit Master text styles</a:t>
            </a:r>
          </a:p>
        </p:txBody>
      </p:sp>
      <p:sp>
        <p:nvSpPr>
          <p:cNvPr id="10" name="Text Placeholder 8">
            <a:extLst>
              <a:ext uri="{FF2B5EF4-FFF2-40B4-BE49-F238E27FC236}">
                <a16:creationId xmlns:a16="http://schemas.microsoft.com/office/drawing/2014/main" id="{AD0340C9-58D7-0DFF-D2BD-BB005C554C84}"/>
              </a:ext>
            </a:extLst>
          </p:cNvPr>
          <p:cNvSpPr>
            <a:spLocks noGrp="1"/>
          </p:cNvSpPr>
          <p:nvPr>
            <p:ph type="body" sz="quarter" idx="21"/>
          </p:nvPr>
        </p:nvSpPr>
        <p:spPr>
          <a:xfrm>
            <a:off x="6150063" y="1611401"/>
            <a:ext cx="2554200" cy="3806521"/>
          </a:xfrm>
          <a:prstGeom prst="roundRect">
            <a:avLst>
              <a:gd name="adj" fmla="val 3519"/>
            </a:avLst>
          </a:prstGeom>
          <a:solidFill>
            <a:schemeClr val="accent2"/>
          </a:solidFill>
        </p:spPr>
        <p:txBody>
          <a:bodyPr lIns="36000" tIns="18000" bIns="18000" anchor="t" anchorCtr="0">
            <a:noAutofit/>
          </a:bodyPr>
          <a:lstStyle>
            <a:lvl1pPr>
              <a:defRPr b="1"/>
            </a:lvl1pPr>
          </a:lstStyle>
          <a:p>
            <a:pPr lvl="0"/>
            <a:r>
              <a:rPr lang="en-US"/>
              <a:t>Click to edit Master text styles</a:t>
            </a:r>
          </a:p>
        </p:txBody>
      </p:sp>
      <p:pic>
        <p:nvPicPr>
          <p:cNvPr id="5" name="Picture 4">
            <a:extLst>
              <a:ext uri="{FF2B5EF4-FFF2-40B4-BE49-F238E27FC236}">
                <a16:creationId xmlns:a16="http://schemas.microsoft.com/office/drawing/2014/main" id="{7599B1DD-014C-C5B4-773F-6D5B40F6E2F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599854" y="5633190"/>
            <a:ext cx="2544148" cy="1224811"/>
          </a:xfrm>
          <a:prstGeom prst="rect">
            <a:avLst/>
          </a:prstGeom>
        </p:spPr>
      </p:pic>
      <p:pic>
        <p:nvPicPr>
          <p:cNvPr id="11" name="Picture 10" descr="A blue and yellow logo&#10;&#10;Description automatically generated">
            <a:extLst>
              <a:ext uri="{FF2B5EF4-FFF2-40B4-BE49-F238E27FC236}">
                <a16:creationId xmlns:a16="http://schemas.microsoft.com/office/drawing/2014/main" id="{9FE07577-601F-10F4-1C49-B9A944CF921D}"/>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930168" y="5973395"/>
            <a:ext cx="1603251" cy="694945"/>
          </a:xfrm>
          <a:prstGeom prst="rect">
            <a:avLst/>
          </a:prstGeom>
        </p:spPr>
      </p:pic>
    </p:spTree>
    <p:extLst>
      <p:ext uri="{BB962C8B-B14F-4D97-AF65-F5344CB8AC3E}">
        <p14:creationId xmlns:p14="http://schemas.microsoft.com/office/powerpoint/2010/main" val="4040379972"/>
      </p:ext>
    </p:extLst>
  </p:cSld>
  <p:clrMapOvr>
    <a:masterClrMapping/>
  </p:clrMapOvr>
  <p:extLst>
    <p:ext uri="{DCECCB84-F9BA-43D5-87BE-67443E8EF086}">
      <p15:sldGuideLst xmlns:p15="http://schemas.microsoft.com/office/powerpoint/2012/main">
        <p15:guide id="1" pos="3713" userDrawn="1">
          <p15:clr>
            <a:srgbClr val="FBAE40"/>
          </p15:clr>
        </p15:guide>
        <p15:guide id="2" pos="3799"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15383C-ED05-0280-E3CB-134BA2D194F0}"/>
              </a:ext>
            </a:extLst>
          </p:cNvPr>
          <p:cNvSpPr>
            <a:spLocks noGrp="1"/>
          </p:cNvSpPr>
          <p:nvPr>
            <p:ph type="title"/>
          </p:nvPr>
        </p:nvSpPr>
        <p:spPr>
          <a:xfrm>
            <a:off x="567732" y="515118"/>
            <a:ext cx="8135737" cy="825500"/>
          </a:xfrm>
          <a:prstGeom prst="rect">
            <a:avLst/>
          </a:prstGeom>
        </p:spPr>
        <p:txBody>
          <a:bodyPr vert="horz" lIns="0" tIns="0" rIns="0" bIns="0" rtlCol="0" anchor="t">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0A1E2B8F-496A-FE0A-F4B9-761FF60CA922}"/>
              </a:ext>
            </a:extLst>
          </p:cNvPr>
          <p:cNvSpPr>
            <a:spLocks noGrp="1"/>
          </p:cNvSpPr>
          <p:nvPr>
            <p:ph type="body" idx="1"/>
          </p:nvPr>
        </p:nvSpPr>
        <p:spPr>
          <a:xfrm>
            <a:off x="568800" y="2184064"/>
            <a:ext cx="8127206" cy="3224549"/>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2484752D-078B-91D2-20FD-FFB0E28ED39C}"/>
              </a:ext>
            </a:extLst>
          </p:cNvPr>
          <p:cNvSpPr>
            <a:spLocks noGrp="1"/>
          </p:cNvSpPr>
          <p:nvPr>
            <p:ph type="dt" sz="half" idx="2"/>
          </p:nvPr>
        </p:nvSpPr>
        <p:spPr>
          <a:xfrm>
            <a:off x="576263" y="6436976"/>
            <a:ext cx="2057400" cy="180511"/>
          </a:xfrm>
          <a:prstGeom prst="rect">
            <a:avLst/>
          </a:prstGeom>
        </p:spPr>
        <p:txBody>
          <a:bodyPr vert="horz" lIns="0" tIns="0" rIns="0" bIns="0" rtlCol="0" anchor="b" anchorCtr="0"/>
          <a:lstStyle>
            <a:lvl1pPr algn="l">
              <a:defRPr sz="788">
                <a:solidFill>
                  <a:schemeClr val="tx1">
                    <a:tint val="75000"/>
                  </a:schemeClr>
                </a:solidFill>
              </a:defRPr>
            </a:lvl1pPr>
          </a:lstStyle>
          <a:p>
            <a:endParaRPr lang="en-GB" dirty="0"/>
          </a:p>
        </p:txBody>
      </p:sp>
      <p:sp>
        <p:nvSpPr>
          <p:cNvPr id="5" name="Footer Placeholder 4">
            <a:extLst>
              <a:ext uri="{FF2B5EF4-FFF2-40B4-BE49-F238E27FC236}">
                <a16:creationId xmlns:a16="http://schemas.microsoft.com/office/drawing/2014/main" id="{67D02E28-9B46-5DD0-9A8B-ECE23E8C59DF}"/>
              </a:ext>
            </a:extLst>
          </p:cNvPr>
          <p:cNvSpPr>
            <a:spLocks noGrp="1"/>
          </p:cNvSpPr>
          <p:nvPr>
            <p:ph type="ftr" sz="quarter" idx="3"/>
          </p:nvPr>
        </p:nvSpPr>
        <p:spPr>
          <a:xfrm>
            <a:off x="3028950" y="6436976"/>
            <a:ext cx="3086100" cy="180511"/>
          </a:xfrm>
          <a:prstGeom prst="rect">
            <a:avLst/>
          </a:prstGeom>
        </p:spPr>
        <p:txBody>
          <a:bodyPr vert="horz" lIns="0" tIns="0" rIns="0" bIns="0" rtlCol="0" anchor="ctr"/>
          <a:lstStyle>
            <a:lvl1pPr algn="ctr">
              <a:defRPr sz="9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3A84CFD5-24C3-28C1-10FF-B7D637EF3DF7}"/>
              </a:ext>
            </a:extLst>
          </p:cNvPr>
          <p:cNvSpPr>
            <a:spLocks noGrp="1"/>
          </p:cNvSpPr>
          <p:nvPr>
            <p:ph type="sldNum" sz="quarter" idx="4"/>
          </p:nvPr>
        </p:nvSpPr>
        <p:spPr>
          <a:xfrm>
            <a:off x="6115050" y="6436976"/>
            <a:ext cx="171449" cy="223895"/>
          </a:xfrm>
          <a:prstGeom prst="rect">
            <a:avLst/>
          </a:prstGeom>
        </p:spPr>
        <p:txBody>
          <a:bodyPr vert="horz" lIns="0" tIns="0" rIns="0" bIns="0" rtlCol="0" anchor="ctr"/>
          <a:lstStyle>
            <a:lvl1pPr algn="r">
              <a:defRPr sz="825" b="1">
                <a:solidFill>
                  <a:schemeClr val="accent1"/>
                </a:solidFill>
              </a:defRPr>
            </a:lvl1pPr>
          </a:lstStyle>
          <a:p>
            <a:fld id="{22E84AB2-3475-4778-992D-8093CE74451B}" type="slidenum">
              <a:rPr lang="en-GB" smtClean="0"/>
              <a:pPr/>
              <a:t>‹#›</a:t>
            </a:fld>
            <a:endParaRPr lang="en-GB" dirty="0"/>
          </a:p>
        </p:txBody>
      </p:sp>
    </p:spTree>
    <p:extLst>
      <p:ext uri="{BB962C8B-B14F-4D97-AF65-F5344CB8AC3E}">
        <p14:creationId xmlns:p14="http://schemas.microsoft.com/office/powerpoint/2010/main" val="279688082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83" r:id="rId3"/>
    <p:sldLayoutId id="2147483672" r:id="rId4"/>
    <p:sldLayoutId id="2147483650" r:id="rId5"/>
    <p:sldLayoutId id="2147483662" r:id="rId6"/>
    <p:sldLayoutId id="2147483663" r:id="rId7"/>
    <p:sldLayoutId id="2147483664" r:id="rId8"/>
    <p:sldLayoutId id="2147483669" r:id="rId9"/>
    <p:sldLayoutId id="2147483679" r:id="rId10"/>
    <p:sldLayoutId id="2147483667" r:id="rId11"/>
    <p:sldLayoutId id="2147483651" r:id="rId12"/>
    <p:sldLayoutId id="2147483681" r:id="rId13"/>
    <p:sldLayoutId id="2147483668" r:id="rId14"/>
    <p:sldLayoutId id="2147483661" r:id="rId15"/>
    <p:sldLayoutId id="2147483676" r:id="rId16"/>
    <p:sldLayoutId id="2147483675" r:id="rId17"/>
    <p:sldLayoutId id="2147483671" r:id="rId18"/>
    <p:sldLayoutId id="2147483682" r:id="rId19"/>
    <p:sldLayoutId id="2147483665" r:id="rId20"/>
    <p:sldLayoutId id="2147483673" r:id="rId21"/>
    <p:sldLayoutId id="2147483674" r:id="rId22"/>
    <p:sldLayoutId id="2147483652" r:id="rId23"/>
    <p:sldLayoutId id="2147483670" r:id="rId24"/>
    <p:sldLayoutId id="2147483654" r:id="rId25"/>
    <p:sldLayoutId id="2147483655" r:id="rId26"/>
    <p:sldLayoutId id="2147483684" r:id="rId27"/>
    <p:sldLayoutId id="2147483685" r:id="rId28"/>
    <p:sldLayoutId id="2147483686" r:id="rId29"/>
  </p:sldLayoutIdLst>
  <p:hf hdr="0" ftr="0" dt="0"/>
  <p:txStyles>
    <p:titleStyle>
      <a:lvl1pPr algn="l" defTabSz="685800" rtl="0" eaLnBrk="1" latinLnBrk="0" hangingPunct="1">
        <a:lnSpc>
          <a:spcPct val="90000"/>
        </a:lnSpc>
        <a:spcBef>
          <a:spcPct val="0"/>
        </a:spcBef>
        <a:buNone/>
        <a:defRPr sz="3000" b="1" kern="1200">
          <a:solidFill>
            <a:schemeClr val="accent1"/>
          </a:solidFill>
          <a:latin typeface="+mj-lt"/>
          <a:ea typeface="+mj-ea"/>
          <a:cs typeface="+mj-cs"/>
        </a:defRPr>
      </a:lvl1pPr>
    </p:titleStyle>
    <p:bodyStyle>
      <a:lvl1pPr marL="0" indent="0" algn="l" defTabSz="685800" rtl="0" eaLnBrk="1" latinLnBrk="0" hangingPunct="1">
        <a:lnSpc>
          <a:spcPct val="100000"/>
        </a:lnSpc>
        <a:spcBef>
          <a:spcPts val="0"/>
        </a:spcBef>
        <a:buFont typeface="Arial" panose="020B0604020202020204" pitchFamily="34" charset="0"/>
        <a:buNone/>
        <a:defRPr sz="1400" kern="1200">
          <a:solidFill>
            <a:schemeClr val="accent1"/>
          </a:solidFill>
          <a:latin typeface="+mn-lt"/>
          <a:ea typeface="+mn-ea"/>
          <a:cs typeface="+mn-cs"/>
        </a:defRPr>
      </a:lvl1pPr>
      <a:lvl2pPr marL="134541" indent="-134541" algn="l" defTabSz="685800" rtl="0" eaLnBrk="1" latinLnBrk="0" hangingPunct="1">
        <a:lnSpc>
          <a:spcPct val="100000"/>
        </a:lnSpc>
        <a:spcBef>
          <a:spcPts val="0"/>
        </a:spcBef>
        <a:buFont typeface="Arial" panose="020B0604020202020204" pitchFamily="34" charset="0"/>
        <a:buChar char="•"/>
        <a:defRPr sz="1400" kern="1200">
          <a:solidFill>
            <a:schemeClr val="accent1"/>
          </a:solidFill>
          <a:latin typeface="+mn-lt"/>
          <a:ea typeface="+mn-ea"/>
          <a:cs typeface="+mn-cs"/>
        </a:defRPr>
      </a:lvl2pPr>
      <a:lvl3pPr marL="269081" indent="-134541" algn="l" defTabSz="685800" rtl="0" eaLnBrk="1" latinLnBrk="0" hangingPunct="1">
        <a:lnSpc>
          <a:spcPct val="100000"/>
        </a:lnSpc>
        <a:spcBef>
          <a:spcPts val="0"/>
        </a:spcBef>
        <a:buClr>
          <a:schemeClr val="accent1"/>
        </a:buClr>
        <a:buFont typeface="Century Gothic" panose="020B0502020202020204" pitchFamily="34" charset="0"/>
        <a:buChar char="–"/>
        <a:defRPr sz="1400" kern="1200">
          <a:solidFill>
            <a:schemeClr val="accent1"/>
          </a:solidFill>
          <a:latin typeface="+mn-lt"/>
          <a:ea typeface="+mn-ea"/>
          <a:cs typeface="+mn-cs"/>
        </a:defRPr>
      </a:lvl3pPr>
      <a:lvl4pPr marL="0" indent="0" algn="l" defTabSz="685800" rtl="0" eaLnBrk="1" latinLnBrk="0" hangingPunct="1">
        <a:lnSpc>
          <a:spcPct val="100000"/>
        </a:lnSpc>
        <a:spcBef>
          <a:spcPts val="0"/>
        </a:spcBef>
        <a:buFont typeface="Arial" panose="020B0604020202020204" pitchFamily="34" charset="0"/>
        <a:buNone/>
        <a:defRPr sz="1200" kern="1200">
          <a:solidFill>
            <a:schemeClr val="accent1"/>
          </a:solidFill>
          <a:latin typeface="+mn-lt"/>
          <a:ea typeface="+mn-ea"/>
          <a:cs typeface="+mn-cs"/>
        </a:defRPr>
      </a:lvl4pPr>
      <a:lvl5pPr marL="134541" indent="-134541" algn="l" defTabSz="685800" rtl="0" eaLnBrk="1" latinLnBrk="0" hangingPunct="1">
        <a:lnSpc>
          <a:spcPct val="100000"/>
        </a:lnSpc>
        <a:spcBef>
          <a:spcPts val="0"/>
        </a:spcBef>
        <a:buFont typeface="Arial" panose="020B0604020202020204" pitchFamily="34" charset="0"/>
        <a:buChar char="•"/>
        <a:defRPr sz="1200" kern="1200">
          <a:solidFill>
            <a:schemeClr val="accent1"/>
          </a:solidFill>
          <a:latin typeface="+mn-lt"/>
          <a:ea typeface="+mn-ea"/>
          <a:cs typeface="+mn-cs"/>
        </a:defRPr>
      </a:lvl5pPr>
      <a:lvl6pPr marL="269081" indent="-134541" algn="l" defTabSz="685800" rtl="0" eaLnBrk="1" latinLnBrk="0" hangingPunct="1">
        <a:lnSpc>
          <a:spcPct val="100000"/>
        </a:lnSpc>
        <a:spcBef>
          <a:spcPts val="0"/>
        </a:spcBef>
        <a:buClr>
          <a:schemeClr val="accent1"/>
        </a:buClr>
        <a:buFont typeface="Century Gothic" panose="020B0502020202020204" pitchFamily="34" charset="0"/>
        <a:buChar char="–"/>
        <a:defRPr sz="900" kern="1200">
          <a:solidFill>
            <a:schemeClr val="accent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6" userDrawn="1">
          <p15:clr>
            <a:srgbClr val="F26B43"/>
          </p15:clr>
        </p15:guide>
        <p15:guide id="2" pos="2880" userDrawn="1">
          <p15:clr>
            <a:srgbClr val="F26B43"/>
          </p15:clr>
        </p15:guide>
        <p15:guide id="4" pos="5483" userDrawn="1">
          <p15:clr>
            <a:srgbClr val="F26B43"/>
          </p15:clr>
        </p15:guide>
        <p15:guide id="5" orient="horz" pos="3407" userDrawn="1">
          <p15:clr>
            <a:srgbClr val="F26B43"/>
          </p15:clr>
        </p15:guide>
        <p15:guide id="6" pos="4360" userDrawn="1">
          <p15:clr>
            <a:srgbClr val="F26B43"/>
          </p15:clr>
        </p15:guide>
        <p15:guide id="7" pos="363"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0.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9.xml"/><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A person smiling at camera&#10;&#10;Description automatically generated">
            <a:extLst>
              <a:ext uri="{FF2B5EF4-FFF2-40B4-BE49-F238E27FC236}">
                <a16:creationId xmlns:a16="http://schemas.microsoft.com/office/drawing/2014/main" id="{C36328C8-E523-D011-141D-15462EC340EB}"/>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9133" r="-1525"/>
          <a:stretch/>
        </p:blipFill>
        <p:spPr>
          <a:xfrm>
            <a:off x="-12700" y="2360613"/>
            <a:ext cx="6257925" cy="4514850"/>
          </a:xfrm>
        </p:spPr>
      </p:pic>
      <p:sp>
        <p:nvSpPr>
          <p:cNvPr id="6" name="Title 5">
            <a:extLst>
              <a:ext uri="{FF2B5EF4-FFF2-40B4-BE49-F238E27FC236}">
                <a16:creationId xmlns:a16="http://schemas.microsoft.com/office/drawing/2014/main" id="{C14DF8C2-2B89-9E31-ED91-B8EBBA138D19}"/>
              </a:ext>
            </a:extLst>
          </p:cNvPr>
          <p:cNvSpPr>
            <a:spLocks noGrp="1"/>
          </p:cNvSpPr>
          <p:nvPr>
            <p:ph type="title"/>
          </p:nvPr>
        </p:nvSpPr>
        <p:spPr>
          <a:xfrm>
            <a:off x="365713" y="515118"/>
            <a:ext cx="8576268" cy="825500"/>
          </a:xfrm>
        </p:spPr>
        <p:txBody>
          <a:bodyPr/>
          <a:lstStyle/>
          <a:p>
            <a:r>
              <a:rPr lang="en-GB" sz="4400" dirty="0">
                <a:latin typeface="Century Gothic"/>
              </a:rPr>
              <a:t>Whatever the illness, we’re with you to the end</a:t>
            </a:r>
            <a:br>
              <a:rPr lang="en-GB" b="1" i="0" dirty="0">
                <a:solidFill>
                  <a:srgbClr val="004EB2"/>
                </a:solidFill>
                <a:effectLst/>
                <a:latin typeface="foco"/>
              </a:rPr>
            </a:br>
            <a:endParaRPr lang="en-GB" dirty="0"/>
          </a:p>
        </p:txBody>
      </p:sp>
    </p:spTree>
    <p:extLst>
      <p:ext uri="{BB962C8B-B14F-4D97-AF65-F5344CB8AC3E}">
        <p14:creationId xmlns:p14="http://schemas.microsoft.com/office/powerpoint/2010/main" val="852291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CE758-C686-ABE0-D783-991B2DB650FA}"/>
              </a:ext>
            </a:extLst>
          </p:cNvPr>
          <p:cNvSpPr>
            <a:spLocks noGrp="1"/>
          </p:cNvSpPr>
          <p:nvPr>
            <p:ph type="title"/>
          </p:nvPr>
        </p:nvSpPr>
        <p:spPr/>
        <p:txBody>
          <a:bodyPr/>
          <a:lstStyle/>
          <a:p>
            <a:r>
              <a:rPr lang="en-GB" dirty="0"/>
              <a:t>My Marie Curie Story</a:t>
            </a:r>
          </a:p>
        </p:txBody>
      </p:sp>
      <p:sp>
        <p:nvSpPr>
          <p:cNvPr id="3" name="Slide Number Placeholder 2">
            <a:extLst>
              <a:ext uri="{FF2B5EF4-FFF2-40B4-BE49-F238E27FC236}">
                <a16:creationId xmlns:a16="http://schemas.microsoft.com/office/drawing/2014/main" id="{4A2BE382-E98D-46BC-720A-54E91E1A5E1C}"/>
              </a:ext>
            </a:extLst>
          </p:cNvPr>
          <p:cNvSpPr>
            <a:spLocks noGrp="1"/>
          </p:cNvSpPr>
          <p:nvPr>
            <p:ph type="sldNum" sz="quarter" idx="12"/>
          </p:nvPr>
        </p:nvSpPr>
        <p:spPr/>
        <p:txBody>
          <a:bodyPr/>
          <a:lstStyle/>
          <a:p>
            <a:fld id="{22E84AB2-3475-4778-992D-8093CE74451B}" type="slidenum">
              <a:rPr lang="en-GB" smtClean="0"/>
              <a:t>10</a:t>
            </a:fld>
            <a:endParaRPr lang="en-GB"/>
          </a:p>
        </p:txBody>
      </p:sp>
    </p:spTree>
    <p:extLst>
      <p:ext uri="{BB962C8B-B14F-4D97-AF65-F5344CB8AC3E}">
        <p14:creationId xmlns:p14="http://schemas.microsoft.com/office/powerpoint/2010/main" val="1053682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3A20D9B-53DC-2FDD-3ACB-F8104D5B2038}"/>
              </a:ext>
            </a:extLst>
          </p:cNvPr>
          <p:cNvSpPr>
            <a:spLocks noGrp="1"/>
          </p:cNvSpPr>
          <p:nvPr>
            <p:ph type="sldNum" sz="quarter" idx="12"/>
          </p:nvPr>
        </p:nvSpPr>
        <p:spPr/>
        <p:txBody>
          <a:bodyPr/>
          <a:lstStyle/>
          <a:p>
            <a:fld id="{22E84AB2-3475-4778-992D-8093CE74451B}" type="slidenum">
              <a:rPr lang="en-GB" smtClean="0"/>
              <a:t>11</a:t>
            </a:fld>
            <a:endParaRPr lang="en-GB"/>
          </a:p>
        </p:txBody>
      </p:sp>
      <p:sp>
        <p:nvSpPr>
          <p:cNvPr id="5" name="Title 1">
            <a:extLst>
              <a:ext uri="{FF2B5EF4-FFF2-40B4-BE49-F238E27FC236}">
                <a16:creationId xmlns:a16="http://schemas.microsoft.com/office/drawing/2014/main" id="{589CFC25-BC93-6E47-DE1B-CBEC3217DA22}"/>
              </a:ext>
            </a:extLst>
          </p:cNvPr>
          <p:cNvSpPr txBox="1">
            <a:spLocks/>
          </p:cNvSpPr>
          <p:nvPr/>
        </p:nvSpPr>
        <p:spPr>
          <a:xfrm>
            <a:off x="622145" y="713683"/>
            <a:ext cx="8255850" cy="904801"/>
          </a:xfrm>
          <a:prstGeom prst="rect">
            <a:avLst/>
          </a:prstGeom>
        </p:spPr>
        <p:txBody>
          <a:bodyPr vert="horz" lIns="0" tIns="0" rIns="0" bIns="0" rtlCol="0" anchor="t">
            <a:normAutofit/>
          </a:bodyPr>
          <a:lstStyle>
            <a:lvl1pPr algn="l" defTabSz="685800" rtl="0" eaLnBrk="1" latinLnBrk="0" hangingPunct="1">
              <a:lnSpc>
                <a:spcPct val="90000"/>
              </a:lnSpc>
              <a:spcBef>
                <a:spcPct val="0"/>
              </a:spcBef>
              <a:buNone/>
              <a:defRPr sz="3000" b="1" kern="1200">
                <a:solidFill>
                  <a:schemeClr val="accent1"/>
                </a:solidFill>
                <a:latin typeface="+mj-lt"/>
                <a:ea typeface="+mj-ea"/>
                <a:cs typeface="+mj-cs"/>
              </a:defRPr>
            </a:lvl1pPr>
          </a:lstStyle>
          <a:p>
            <a:r>
              <a:rPr lang="en-GB" dirty="0"/>
              <a:t>Marie Curie Hospices</a:t>
            </a:r>
          </a:p>
        </p:txBody>
      </p:sp>
      <p:sp>
        <p:nvSpPr>
          <p:cNvPr id="6" name="Content Placeholder 11">
            <a:extLst>
              <a:ext uri="{FF2B5EF4-FFF2-40B4-BE49-F238E27FC236}">
                <a16:creationId xmlns:a16="http://schemas.microsoft.com/office/drawing/2014/main" id="{476B4220-4292-0E65-BAF7-FD164FB66B87}"/>
              </a:ext>
            </a:extLst>
          </p:cNvPr>
          <p:cNvSpPr txBox="1">
            <a:spLocks/>
          </p:cNvSpPr>
          <p:nvPr/>
        </p:nvSpPr>
        <p:spPr>
          <a:xfrm>
            <a:off x="396240" y="1469335"/>
            <a:ext cx="4307189" cy="409448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1400" kern="1200">
                <a:solidFill>
                  <a:schemeClr val="accent1"/>
                </a:solidFill>
                <a:latin typeface="+mn-lt"/>
                <a:ea typeface="+mn-ea"/>
                <a:cs typeface="+mn-cs"/>
              </a:defRPr>
            </a:lvl1pPr>
            <a:lvl2pPr marL="134541" indent="-134541" algn="l" defTabSz="685800" rtl="0" eaLnBrk="1" latinLnBrk="0" hangingPunct="1">
              <a:lnSpc>
                <a:spcPct val="100000"/>
              </a:lnSpc>
              <a:spcBef>
                <a:spcPts val="0"/>
              </a:spcBef>
              <a:buFont typeface="Arial" panose="020B0604020202020204" pitchFamily="34" charset="0"/>
              <a:buChar char="•"/>
              <a:defRPr sz="1400" kern="1200">
                <a:solidFill>
                  <a:schemeClr val="accent1"/>
                </a:solidFill>
                <a:latin typeface="+mn-lt"/>
                <a:ea typeface="+mn-ea"/>
                <a:cs typeface="+mn-cs"/>
              </a:defRPr>
            </a:lvl2pPr>
            <a:lvl3pPr marL="269081" indent="-134541" algn="l" defTabSz="685800" rtl="0" eaLnBrk="1" latinLnBrk="0" hangingPunct="1">
              <a:lnSpc>
                <a:spcPct val="100000"/>
              </a:lnSpc>
              <a:spcBef>
                <a:spcPts val="0"/>
              </a:spcBef>
              <a:buClr>
                <a:schemeClr val="accent1"/>
              </a:buClr>
              <a:buFont typeface="Century Gothic" panose="020B0502020202020204" pitchFamily="34" charset="0"/>
              <a:buChar char="–"/>
              <a:defRPr sz="1400" kern="1200">
                <a:solidFill>
                  <a:schemeClr val="accent1"/>
                </a:solidFill>
                <a:latin typeface="+mn-lt"/>
                <a:ea typeface="+mn-ea"/>
                <a:cs typeface="+mn-cs"/>
              </a:defRPr>
            </a:lvl3pPr>
            <a:lvl4pPr marL="0" indent="0" algn="l" defTabSz="685800" rtl="0" eaLnBrk="1" latinLnBrk="0" hangingPunct="1">
              <a:lnSpc>
                <a:spcPct val="100000"/>
              </a:lnSpc>
              <a:spcBef>
                <a:spcPts val="0"/>
              </a:spcBef>
              <a:buFont typeface="Arial" panose="020B0604020202020204" pitchFamily="34" charset="0"/>
              <a:buNone/>
              <a:defRPr sz="1200" kern="1200">
                <a:solidFill>
                  <a:schemeClr val="accent1"/>
                </a:solidFill>
                <a:latin typeface="+mn-lt"/>
                <a:ea typeface="+mn-ea"/>
                <a:cs typeface="+mn-cs"/>
              </a:defRPr>
            </a:lvl4pPr>
            <a:lvl5pPr marL="134541" indent="-134541" algn="l" defTabSz="685800" rtl="0" eaLnBrk="1" latinLnBrk="0" hangingPunct="1">
              <a:lnSpc>
                <a:spcPct val="100000"/>
              </a:lnSpc>
              <a:spcBef>
                <a:spcPts val="0"/>
              </a:spcBef>
              <a:buFont typeface="Arial" panose="020B0604020202020204" pitchFamily="34" charset="0"/>
              <a:buChar char="•"/>
              <a:defRPr sz="1200" kern="1200">
                <a:solidFill>
                  <a:schemeClr val="accent1"/>
                </a:solidFill>
                <a:latin typeface="+mn-lt"/>
                <a:ea typeface="+mn-ea"/>
                <a:cs typeface="+mn-cs"/>
              </a:defRPr>
            </a:lvl5pPr>
            <a:lvl6pPr marL="269081" indent="-134541" algn="l" defTabSz="685800" rtl="0" eaLnBrk="1" latinLnBrk="0" hangingPunct="1">
              <a:lnSpc>
                <a:spcPct val="100000"/>
              </a:lnSpc>
              <a:spcBef>
                <a:spcPts val="0"/>
              </a:spcBef>
              <a:buClr>
                <a:schemeClr val="accent1"/>
              </a:buClr>
              <a:buFont typeface="Century Gothic" panose="020B0502020202020204" pitchFamily="34" charset="0"/>
              <a:buChar char="–"/>
              <a:defRPr sz="900" kern="1200">
                <a:solidFill>
                  <a:schemeClr val="accent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34540" lvl="2" indent="0">
              <a:buNone/>
            </a:pPr>
            <a:r>
              <a:rPr lang="en-GB" sz="1800" b="1" dirty="0"/>
              <a:t>Our hospices provide specialist round-the-clock care and support in a friendly, welcoming environment. </a:t>
            </a:r>
          </a:p>
          <a:p>
            <a:pPr lvl="2"/>
            <a:endParaRPr lang="en-GB" sz="1800" b="1" dirty="0"/>
          </a:p>
          <a:p>
            <a:pPr marL="285750" lvl="2" indent="-285750">
              <a:buFont typeface="Arial" pitchFamily="34" charset="0"/>
              <a:buChar char="•"/>
            </a:pPr>
            <a:r>
              <a:rPr lang="en-GB" sz="1800" dirty="0"/>
              <a:t>People can stay at the hospice or just come in for the day. </a:t>
            </a:r>
          </a:p>
          <a:p>
            <a:pPr marL="285750" lvl="2" indent="-285750">
              <a:buFont typeface="Arial" pitchFamily="34" charset="0"/>
              <a:buChar char="•"/>
            </a:pPr>
            <a:r>
              <a:rPr lang="en-GB" sz="1800" dirty="0"/>
              <a:t>Our doctors, nurses, therapists, social workers, chaplains and counsellors work together to help people have the best possible quality of life.  </a:t>
            </a:r>
          </a:p>
          <a:p>
            <a:pPr marL="285750" lvl="2" indent="-285750">
              <a:buFont typeface="Arial" pitchFamily="34" charset="0"/>
              <a:buChar char="•"/>
            </a:pPr>
            <a:r>
              <a:rPr lang="en-GB" sz="1800" dirty="0"/>
              <a:t>We provide expert care, and practical and emotional support, tailored to people’s individual needs. </a:t>
            </a:r>
          </a:p>
        </p:txBody>
      </p:sp>
      <p:pic>
        <p:nvPicPr>
          <p:cNvPr id="7" name="Content Placeholder 7" descr="Map&#10;&#10;Description automatically generated">
            <a:extLst>
              <a:ext uri="{FF2B5EF4-FFF2-40B4-BE49-F238E27FC236}">
                <a16:creationId xmlns:a16="http://schemas.microsoft.com/office/drawing/2014/main" id="{6FB64CCA-E84F-E8C8-C1FC-7B5E232E9D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1358" y="1469335"/>
            <a:ext cx="3816637" cy="3430587"/>
          </a:xfrm>
          <a:prstGeom prst="rect">
            <a:avLst/>
          </a:prstGeom>
        </p:spPr>
      </p:pic>
    </p:spTree>
    <p:extLst>
      <p:ext uri="{BB962C8B-B14F-4D97-AF65-F5344CB8AC3E}">
        <p14:creationId xmlns:p14="http://schemas.microsoft.com/office/powerpoint/2010/main" val="925705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000" dirty="0">
                <a:solidFill>
                  <a:srgbClr val="0053A6"/>
                </a:solidFill>
              </a:rPr>
              <a:t>“</a:t>
            </a:r>
            <a:r>
              <a:rPr lang="en-US" sz="3000" dirty="0">
                <a:solidFill>
                  <a:srgbClr val="0053A6"/>
                </a:solidFill>
              </a:rPr>
              <a:t>I lost my old life to MND. The hospice helped me start a new one”</a:t>
            </a:r>
            <a:br>
              <a:rPr lang="en-US" sz="3200" dirty="0"/>
            </a:br>
            <a:endParaRPr lang="en-GB" sz="3000" dirty="0"/>
          </a:p>
        </p:txBody>
      </p:sp>
      <p:sp>
        <p:nvSpPr>
          <p:cNvPr id="7" name="Slide Number Placeholder 6"/>
          <p:cNvSpPr>
            <a:spLocks noGrp="1"/>
          </p:cNvSpPr>
          <p:nvPr>
            <p:ph type="sldNum" sz="quarter" idx="12"/>
          </p:nvPr>
        </p:nvSpPr>
        <p:spPr/>
        <p:txBody>
          <a:bodyPr/>
          <a:lstStyle/>
          <a:p>
            <a:fld id="{3A5D3365-643E-416A-BD78-4DDB1A394954}" type="slidenum">
              <a:rPr lang="en-GB" smtClean="0"/>
              <a:pPr/>
              <a:t>12</a:t>
            </a:fld>
            <a:endParaRPr lang="en-GB" dirty="0"/>
          </a:p>
        </p:txBody>
      </p:sp>
      <p:sp>
        <p:nvSpPr>
          <p:cNvPr id="8" name="Text Placeholder 7"/>
          <p:cNvSpPr>
            <a:spLocks noGrp="1"/>
          </p:cNvSpPr>
          <p:nvPr>
            <p:ph sz="half" idx="4294967295"/>
          </p:nvPr>
        </p:nvSpPr>
        <p:spPr>
          <a:xfrm>
            <a:off x="568798" y="1536700"/>
            <a:ext cx="5412901" cy="4446588"/>
          </a:xfrm>
        </p:spPr>
        <p:txBody>
          <a:bodyPr>
            <a:noAutofit/>
          </a:bodyPr>
          <a:lstStyle/>
          <a:p>
            <a:pPr lvl="2"/>
            <a:r>
              <a:rPr lang="en-US" sz="1800" dirty="0">
                <a:solidFill>
                  <a:srgbClr val="0053A6"/>
                </a:solidFill>
              </a:rPr>
              <a:t>Sarah was diagnosed with motor neuron disease at 34</a:t>
            </a:r>
            <a:r>
              <a:rPr lang="en-GB" sz="1800" dirty="0">
                <a:solidFill>
                  <a:srgbClr val="0053A6"/>
                </a:solidFill>
              </a:rPr>
              <a:t>. </a:t>
            </a:r>
          </a:p>
          <a:p>
            <a:pPr lvl="2"/>
            <a:endParaRPr lang="en-GB" sz="1800" dirty="0">
              <a:solidFill>
                <a:srgbClr val="0053A6"/>
              </a:solidFill>
            </a:endParaRPr>
          </a:p>
          <a:p>
            <a:pPr marL="134540" lvl="2" indent="0">
              <a:buNone/>
            </a:pPr>
            <a:r>
              <a:rPr lang="en-GB" sz="1800" dirty="0">
                <a:solidFill>
                  <a:srgbClr val="0053A6"/>
                </a:solidFill>
              </a:rPr>
              <a:t>“</a:t>
            </a:r>
            <a:r>
              <a:rPr lang="en-US" sz="1800" dirty="0">
                <a:solidFill>
                  <a:srgbClr val="0053A6"/>
                </a:solidFill>
              </a:rPr>
              <a:t>I was referred to the Marie Curie Hospice, Hampstead. I couldn’t imagine hanging out at a hospice.”</a:t>
            </a:r>
          </a:p>
          <a:p>
            <a:pPr lvl="2"/>
            <a:endParaRPr lang="en-GB" sz="1800" dirty="0">
              <a:solidFill>
                <a:srgbClr val="0053A6"/>
              </a:solidFill>
            </a:endParaRPr>
          </a:p>
          <a:p>
            <a:pPr lvl="2"/>
            <a:r>
              <a:rPr lang="en-GB" sz="1800" dirty="0">
                <a:solidFill>
                  <a:srgbClr val="0053A6"/>
                </a:solidFill>
              </a:rPr>
              <a:t>“</a:t>
            </a:r>
            <a:r>
              <a:rPr lang="en-US" sz="1800" dirty="0">
                <a:solidFill>
                  <a:srgbClr val="0053A6"/>
                </a:solidFill>
              </a:rPr>
              <a:t>My regular GP seemed more scared of MND than I was, but the doctors at the hospice understood how I felt.“</a:t>
            </a:r>
          </a:p>
          <a:p>
            <a:pPr lvl="2"/>
            <a:endParaRPr lang="en-US" sz="1800" dirty="0">
              <a:solidFill>
                <a:srgbClr val="0053A6"/>
              </a:solidFill>
            </a:endParaRPr>
          </a:p>
          <a:p>
            <a:pPr lvl="2"/>
            <a:r>
              <a:rPr lang="en-US" sz="1800" dirty="0">
                <a:solidFill>
                  <a:srgbClr val="0053A6"/>
                </a:solidFill>
              </a:rPr>
              <a:t>“I now use the gym twice weekly and I’m sure it has kept me more mobile. It’s become a part of my routine, which I think is good for me</a:t>
            </a:r>
            <a:r>
              <a:rPr lang="en-GB" sz="1800" dirty="0">
                <a:solidFill>
                  <a:srgbClr val="0053A6"/>
                </a:solidFill>
              </a:rPr>
              <a:t>”</a:t>
            </a:r>
          </a:p>
        </p:txBody>
      </p:sp>
      <p:pic>
        <p:nvPicPr>
          <p:cNvPr id="9" name="Content Placeholder 8">
            <a:extLst>
              <a:ext uri="{FF2B5EF4-FFF2-40B4-BE49-F238E27FC236}">
                <a16:creationId xmlns:a16="http://schemas.microsoft.com/office/drawing/2014/main" id="{0365496A-6F61-488B-901A-B360952DCC36}"/>
              </a:ext>
            </a:extLst>
          </p:cNvPr>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6858000" y="1544638"/>
            <a:ext cx="2286000" cy="3430587"/>
          </a:xfrm>
        </p:spPr>
      </p:pic>
    </p:spTree>
    <p:extLst>
      <p:ext uri="{BB962C8B-B14F-4D97-AF65-F5344CB8AC3E}">
        <p14:creationId xmlns:p14="http://schemas.microsoft.com/office/powerpoint/2010/main" val="3756067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0" y="863876"/>
            <a:ext cx="8135463" cy="1008000"/>
          </a:xfrm>
        </p:spPr>
        <p:txBody>
          <a:bodyPr>
            <a:normAutofit/>
          </a:bodyPr>
          <a:lstStyle/>
          <a:p>
            <a:r>
              <a:rPr lang="en-GB" sz="3000" dirty="0"/>
              <a:t>Getting support when you need it</a:t>
            </a:r>
          </a:p>
        </p:txBody>
      </p:sp>
      <p:sp>
        <p:nvSpPr>
          <p:cNvPr id="7" name="Slide Number Placeholder 6"/>
          <p:cNvSpPr>
            <a:spLocks noGrp="1"/>
          </p:cNvSpPr>
          <p:nvPr>
            <p:ph type="sldNum" sz="quarter" idx="12"/>
          </p:nvPr>
        </p:nvSpPr>
        <p:spPr/>
        <p:txBody>
          <a:bodyPr/>
          <a:lstStyle/>
          <a:p>
            <a:fld id="{3A5D3365-643E-416A-BD78-4DDB1A394954}" type="slidenum">
              <a:rPr lang="en-GB" smtClean="0"/>
              <a:pPr/>
              <a:t>13</a:t>
            </a:fld>
            <a:endParaRPr lang="en-GB" dirty="0"/>
          </a:p>
        </p:txBody>
      </p:sp>
      <p:sp>
        <p:nvSpPr>
          <p:cNvPr id="4" name="Content Placeholder 3"/>
          <p:cNvSpPr>
            <a:spLocks noGrp="1"/>
          </p:cNvSpPr>
          <p:nvPr>
            <p:ph sz="half" idx="4294967295"/>
          </p:nvPr>
        </p:nvSpPr>
        <p:spPr>
          <a:xfrm>
            <a:off x="301750" y="2474576"/>
            <a:ext cx="3476847" cy="3962400"/>
          </a:xfrm>
        </p:spPr>
        <p:txBody>
          <a:bodyPr>
            <a:noAutofit/>
          </a:bodyPr>
          <a:lstStyle/>
          <a:p>
            <a:pPr marL="0" lvl="3" indent="0">
              <a:buNone/>
            </a:pPr>
            <a:r>
              <a:rPr lang="en-GB" sz="1800" dirty="0"/>
              <a:t>Marie Curie Support Line:</a:t>
            </a:r>
          </a:p>
          <a:p>
            <a:pPr marL="0" lvl="3" indent="0">
              <a:buNone/>
            </a:pPr>
            <a:r>
              <a:rPr lang="en-GB" sz="1800" b="1" dirty="0"/>
              <a:t>0800 090 2309 or online chat </a:t>
            </a:r>
          </a:p>
          <a:p>
            <a:pPr marL="0" lvl="3" indent="0">
              <a:buNone/>
            </a:pPr>
            <a:endParaRPr lang="en-GB" sz="1800" dirty="0"/>
          </a:p>
          <a:p>
            <a:pPr marL="0" lvl="3" indent="0">
              <a:buNone/>
            </a:pPr>
            <a:r>
              <a:rPr lang="en-GB" sz="1800" dirty="0"/>
              <a:t>Online information: </a:t>
            </a:r>
            <a:r>
              <a:rPr lang="en-GB" sz="1800" b="1" dirty="0"/>
              <a:t>mariecurie.org.uk/support</a:t>
            </a:r>
          </a:p>
          <a:p>
            <a:pPr lvl="3"/>
            <a:endParaRPr lang="en-GB" sz="1800" b="1" dirty="0"/>
          </a:p>
          <a:p>
            <a:pPr marL="0" lvl="3" indent="0">
              <a:buNone/>
            </a:pPr>
            <a:r>
              <a:rPr lang="en-GB" sz="1800" dirty="0"/>
              <a:t>Marie Curie Community: </a:t>
            </a:r>
            <a:r>
              <a:rPr lang="en-GB" sz="1800" b="1" dirty="0"/>
              <a:t>community.mariecurie.org.uk</a:t>
            </a:r>
          </a:p>
          <a:p>
            <a:pPr lvl="2"/>
            <a:endParaRPr lang="en-GB" sz="1800" dirty="0">
              <a:solidFill>
                <a:schemeClr val="accent1"/>
              </a:solidFill>
            </a:endParaRPr>
          </a:p>
          <a:p>
            <a:pPr lvl="2"/>
            <a:endParaRPr lang="en-GB" sz="1800" dirty="0"/>
          </a:p>
          <a:p>
            <a:r>
              <a:rPr lang="en-GB" sz="1800" dirty="0"/>
              <a:t> </a:t>
            </a:r>
          </a:p>
          <a:p>
            <a:pPr lvl="1"/>
            <a:endParaRPr lang="en-GB" sz="1800" dirty="0"/>
          </a:p>
        </p:txBody>
      </p:sp>
      <p:pic>
        <p:nvPicPr>
          <p:cNvPr id="5" name="Picture 4" descr="Logo&#10;&#10;Description automatically generated">
            <a:extLst>
              <a:ext uri="{FF2B5EF4-FFF2-40B4-BE49-F238E27FC236}">
                <a16:creationId xmlns:a16="http://schemas.microsoft.com/office/drawing/2014/main" id="{1A723CC2-A4C4-43F3-B1F8-42C21A3B35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8597" y="2474576"/>
            <a:ext cx="5201376" cy="2200582"/>
          </a:xfrm>
          <a:prstGeom prst="rect">
            <a:avLst/>
          </a:prstGeom>
        </p:spPr>
      </p:pic>
    </p:spTree>
    <p:extLst>
      <p:ext uri="{BB962C8B-B14F-4D97-AF65-F5344CB8AC3E}">
        <p14:creationId xmlns:p14="http://schemas.microsoft.com/office/powerpoint/2010/main" val="4109505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000" dirty="0">
                <a:solidFill>
                  <a:srgbClr val="0053A6"/>
                </a:solidFill>
              </a:rPr>
              <a:t>“</a:t>
            </a:r>
            <a:r>
              <a:rPr lang="en-US" sz="3200" dirty="0">
                <a:solidFill>
                  <a:srgbClr val="0053A6"/>
                </a:solidFill>
              </a:rPr>
              <a:t>I remember her settling down and just saying: ‘This is what I wanted.’</a:t>
            </a:r>
            <a:r>
              <a:rPr lang="en-GB" sz="3000" dirty="0">
                <a:solidFill>
                  <a:srgbClr val="0053A6"/>
                </a:solidFill>
              </a:rPr>
              <a:t>”</a:t>
            </a:r>
          </a:p>
        </p:txBody>
      </p:sp>
      <p:sp>
        <p:nvSpPr>
          <p:cNvPr id="7" name="Slide Number Placeholder 6"/>
          <p:cNvSpPr>
            <a:spLocks noGrp="1"/>
          </p:cNvSpPr>
          <p:nvPr>
            <p:ph type="sldNum" sz="quarter" idx="12"/>
          </p:nvPr>
        </p:nvSpPr>
        <p:spPr/>
        <p:txBody>
          <a:bodyPr/>
          <a:lstStyle/>
          <a:p>
            <a:fld id="{3A5D3365-643E-416A-BD78-4DDB1A394954}" type="slidenum">
              <a:rPr lang="en-GB" smtClean="0"/>
              <a:pPr/>
              <a:t>14</a:t>
            </a:fld>
            <a:endParaRPr lang="en-GB" dirty="0"/>
          </a:p>
        </p:txBody>
      </p:sp>
      <p:sp>
        <p:nvSpPr>
          <p:cNvPr id="8" name="Text Placeholder 7"/>
          <p:cNvSpPr>
            <a:spLocks noGrp="1"/>
          </p:cNvSpPr>
          <p:nvPr>
            <p:ph type="body" sz="quarter" idx="14"/>
          </p:nvPr>
        </p:nvSpPr>
        <p:spPr>
          <a:xfrm>
            <a:off x="475991" y="2721819"/>
            <a:ext cx="4383088" cy="3013420"/>
          </a:xfrm>
        </p:spPr>
        <p:txBody>
          <a:bodyPr>
            <a:noAutofit/>
          </a:bodyPr>
          <a:lstStyle/>
          <a:p>
            <a:pPr lvl="1"/>
            <a:r>
              <a:rPr lang="en-US" sz="1800" b="0" dirty="0">
                <a:solidFill>
                  <a:srgbClr val="0053A6"/>
                </a:solidFill>
                <a:cs typeface="Arial" pitchFamily="34" charset="0"/>
              </a:rPr>
              <a:t>Sian and Sarah Higson’s </a:t>
            </a:r>
            <a:r>
              <a:rPr lang="en-US" sz="1800" dirty="0">
                <a:solidFill>
                  <a:srgbClr val="0053A6"/>
                </a:solidFill>
                <a:cs typeface="Arial" pitchFamily="34" charset="0"/>
              </a:rPr>
              <a:t>M</a:t>
            </a:r>
            <a:r>
              <a:rPr lang="en-US" sz="1800" b="0" dirty="0">
                <a:solidFill>
                  <a:srgbClr val="0053A6"/>
                </a:solidFill>
                <a:cs typeface="Arial" pitchFamily="34" charset="0"/>
              </a:rPr>
              <a:t>um Shirley was diagnosed with stomach cancer in May 2016</a:t>
            </a:r>
          </a:p>
          <a:p>
            <a:pPr lvl="1"/>
            <a:endParaRPr lang="en-US" sz="1800" b="0" dirty="0">
              <a:solidFill>
                <a:srgbClr val="0053A6"/>
              </a:solidFill>
              <a:cs typeface="Arial" pitchFamily="34" charset="0"/>
            </a:endParaRPr>
          </a:p>
          <a:p>
            <a:r>
              <a:rPr lang="en-US" sz="1800" b="0" dirty="0">
                <a:solidFill>
                  <a:srgbClr val="0053A6"/>
                </a:solidFill>
                <a:cs typeface="Arial" pitchFamily="34" charset="0"/>
              </a:rPr>
              <a:t>"The hospice is such a peaceful place and everyone there is just lovely. Everyone you met there took the time to smile and ask how you were..”</a:t>
            </a:r>
          </a:p>
          <a:p>
            <a:endParaRPr lang="en-US" sz="1800" b="0" dirty="0">
              <a:solidFill>
                <a:srgbClr val="0053A6"/>
              </a:solidFill>
              <a:cs typeface="Arial" pitchFamily="34" charset="0"/>
            </a:endParaRPr>
          </a:p>
          <a:p>
            <a:r>
              <a:rPr lang="en-US" sz="1800" b="0" dirty="0">
                <a:solidFill>
                  <a:srgbClr val="0053A6"/>
                </a:solidFill>
                <a:cs typeface="Arial" pitchFamily="34" charset="0"/>
              </a:rPr>
              <a:t>"The nurses were kind, caring and patient. They’d walk in and hold Mum’s hand, talking to her like a human being”</a:t>
            </a:r>
            <a:endParaRPr lang="en-GB" sz="1700" dirty="0">
              <a:solidFill>
                <a:srgbClr val="0053A6"/>
              </a:solidFill>
            </a:endParaRPr>
          </a:p>
        </p:txBody>
      </p:sp>
      <p:pic>
        <p:nvPicPr>
          <p:cNvPr id="9" name="Content Placeholder 8">
            <a:extLst>
              <a:ext uri="{FF2B5EF4-FFF2-40B4-BE49-F238E27FC236}">
                <a16:creationId xmlns:a16="http://schemas.microsoft.com/office/drawing/2014/main" id="{9D256A47-F075-4C4E-9D8C-FEFD1D7C43C3}"/>
              </a:ext>
            </a:extLst>
          </p:cNvPr>
          <p:cNvPicPr>
            <a:picLocks noGrp="1" noChangeAspect="1"/>
          </p:cNvPicPr>
          <p:nvPr>
            <p:ph sz="half" idx="4294967295"/>
          </p:nvPr>
        </p:nvPicPr>
        <p:blipFill rotWithShape="1">
          <a:blip r:embed="rId3" cstate="print">
            <a:extLst>
              <a:ext uri="{28A0092B-C50C-407E-A947-70E740481C1C}">
                <a14:useLocalDpi xmlns:a14="http://schemas.microsoft.com/office/drawing/2010/main" val="0"/>
              </a:ext>
            </a:extLst>
          </a:blip>
          <a:srcRect l="24310" t="8991" r="7037" b="5015"/>
          <a:stretch/>
        </p:blipFill>
        <p:spPr>
          <a:xfrm>
            <a:off x="5287169" y="2285410"/>
            <a:ext cx="3416300" cy="2855913"/>
          </a:xfrm>
        </p:spPr>
      </p:pic>
    </p:spTree>
    <p:extLst>
      <p:ext uri="{BB962C8B-B14F-4D97-AF65-F5344CB8AC3E}">
        <p14:creationId xmlns:p14="http://schemas.microsoft.com/office/powerpoint/2010/main" val="1782953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dirty="0"/>
              <a:t>Getting support when you need it</a:t>
            </a:r>
          </a:p>
        </p:txBody>
      </p:sp>
      <p:sp>
        <p:nvSpPr>
          <p:cNvPr id="7" name="Slide Number Placeholder 6"/>
          <p:cNvSpPr>
            <a:spLocks noGrp="1"/>
          </p:cNvSpPr>
          <p:nvPr>
            <p:ph type="sldNum" sz="quarter" idx="12"/>
          </p:nvPr>
        </p:nvSpPr>
        <p:spPr/>
        <p:txBody>
          <a:bodyPr/>
          <a:lstStyle/>
          <a:p>
            <a:fld id="{3A5D3365-643E-416A-BD78-4DDB1A394954}" type="slidenum">
              <a:rPr lang="en-GB" smtClean="0"/>
              <a:pPr/>
              <a:t>15</a:t>
            </a:fld>
            <a:endParaRPr lang="en-GB" dirty="0"/>
          </a:p>
        </p:txBody>
      </p:sp>
      <p:pic>
        <p:nvPicPr>
          <p:cNvPr id="12" name="Content Placeholder 8" descr="A065-face-to-face-fundraising-17.png">
            <a:extLst>
              <a:ext uri="{FF2B5EF4-FFF2-40B4-BE49-F238E27FC236}">
                <a16:creationId xmlns:a16="http://schemas.microsoft.com/office/drawing/2014/main" id="{DB204387-8FA2-40AA-B8A8-9A1ED99408AD}"/>
              </a:ext>
            </a:extLst>
          </p:cNvPr>
          <p:cNvPicPr>
            <a:picLocks noChangeAspect="1"/>
          </p:cNvPicPr>
          <p:nvPr/>
        </p:nvPicPr>
        <p:blipFill>
          <a:blip r:embed="rId2" cstate="print">
            <a:extLst>
              <a:ext uri="{28A0092B-C50C-407E-A947-70E740481C1C}">
                <a14:useLocalDpi xmlns:a14="http://schemas.microsoft.com/office/drawing/2010/main" val="0"/>
              </a:ext>
            </a:extLst>
          </a:blip>
          <a:srcRect l="-7422" r="-7422"/>
          <a:stretch>
            <a:fillRect/>
          </a:stretch>
        </p:blipFill>
        <p:spPr>
          <a:xfrm>
            <a:off x="-35618" y="1766282"/>
            <a:ext cx="3873272" cy="3325431"/>
          </a:xfrm>
          <a:prstGeom prst="rect">
            <a:avLst/>
          </a:prstGeom>
          <a:noFill/>
          <a:ln>
            <a:noFill/>
          </a:ln>
        </p:spPr>
      </p:pic>
      <p:pic>
        <p:nvPicPr>
          <p:cNvPr id="3" name="Content Placeholder 7">
            <a:extLst>
              <a:ext uri="{FF2B5EF4-FFF2-40B4-BE49-F238E27FC236}">
                <a16:creationId xmlns:a16="http://schemas.microsoft.com/office/drawing/2014/main" id="{0B7E8477-5059-B5FE-CAE1-D67C8F7B00F2}"/>
              </a:ext>
            </a:extLst>
          </p:cNvPr>
          <p:cNvPicPr>
            <a:picLocks noChangeAspect="1"/>
          </p:cNvPicPr>
          <p:nvPr/>
        </p:nvPicPr>
        <p:blipFill rotWithShape="1">
          <a:blip r:embed="rId3">
            <a:extLst>
              <a:ext uri="{28A0092B-C50C-407E-A947-70E740481C1C}">
                <a14:useLocalDpi xmlns:a14="http://schemas.microsoft.com/office/drawing/2010/main" val="0"/>
              </a:ext>
            </a:extLst>
          </a:blip>
          <a:srcRect l="1284"/>
          <a:stretch/>
        </p:blipFill>
        <p:spPr>
          <a:xfrm>
            <a:off x="3827021" y="1926664"/>
            <a:ext cx="5160511" cy="3004669"/>
          </a:xfrm>
          <a:prstGeom prst="rect">
            <a:avLst/>
          </a:prstGeom>
        </p:spPr>
      </p:pic>
    </p:spTree>
    <p:extLst>
      <p:ext uri="{BB962C8B-B14F-4D97-AF65-F5344CB8AC3E}">
        <p14:creationId xmlns:p14="http://schemas.microsoft.com/office/powerpoint/2010/main" val="31158172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GB" sz="3000" dirty="0"/>
              <a:t>Marie Curie </a:t>
            </a:r>
            <a:r>
              <a:rPr lang="en-GB" dirty="0"/>
              <a:t>Companion</a:t>
            </a:r>
            <a:r>
              <a:rPr lang="en-GB" sz="3000" dirty="0"/>
              <a:t> Service </a:t>
            </a:r>
          </a:p>
        </p:txBody>
      </p:sp>
      <p:sp>
        <p:nvSpPr>
          <p:cNvPr id="8" name="Slide Number Placeholder 7"/>
          <p:cNvSpPr>
            <a:spLocks noGrp="1"/>
          </p:cNvSpPr>
          <p:nvPr>
            <p:ph type="sldNum" sz="quarter" idx="12"/>
          </p:nvPr>
        </p:nvSpPr>
        <p:spPr/>
        <p:txBody>
          <a:bodyPr/>
          <a:lstStyle/>
          <a:p>
            <a:fld id="{3A5D3365-643E-416A-BD78-4DDB1A394954}" type="slidenum">
              <a:rPr lang="en-GB" smtClean="0"/>
              <a:pPr/>
              <a:t>16</a:t>
            </a:fld>
            <a:endParaRPr lang="en-GB" dirty="0"/>
          </a:p>
        </p:txBody>
      </p:sp>
      <p:sp>
        <p:nvSpPr>
          <p:cNvPr id="5" name="Content Placeholder 4"/>
          <p:cNvSpPr>
            <a:spLocks noGrp="1"/>
          </p:cNvSpPr>
          <p:nvPr>
            <p:ph sz="half" idx="4294967295"/>
          </p:nvPr>
        </p:nvSpPr>
        <p:spPr>
          <a:xfrm>
            <a:off x="393405" y="1629698"/>
            <a:ext cx="4338638" cy="3876675"/>
          </a:xfrm>
        </p:spPr>
        <p:txBody>
          <a:bodyPr>
            <a:normAutofit fontScale="92500" lnSpcReduction="10000"/>
          </a:bodyPr>
          <a:lstStyle/>
          <a:p>
            <a:pPr marL="134540" lvl="2" indent="0">
              <a:buNone/>
            </a:pPr>
            <a:r>
              <a:rPr lang="en-GB" sz="1800" b="1" dirty="0"/>
              <a:t>Companionship and practical support from our friendly, caring Helper volunteers. </a:t>
            </a:r>
          </a:p>
          <a:p>
            <a:pPr marL="134540" lvl="2" indent="0">
              <a:buNone/>
            </a:pPr>
            <a:endParaRPr lang="en-GB" sz="1800" dirty="0"/>
          </a:p>
          <a:p>
            <a:pPr marL="134540" lvl="2" indent="0">
              <a:buNone/>
            </a:pPr>
            <a:r>
              <a:rPr lang="en-GB" sz="1800" dirty="0"/>
              <a:t>During Covid this service adapted and offer support over the phone.</a:t>
            </a:r>
          </a:p>
          <a:p>
            <a:pPr marL="134540" lvl="2" indent="0">
              <a:buNone/>
            </a:pPr>
            <a:endParaRPr lang="en-GB" sz="1800" dirty="0"/>
          </a:p>
          <a:p>
            <a:pPr marL="134540" lvl="2" indent="0">
              <a:buNone/>
            </a:pPr>
            <a:r>
              <a:rPr lang="en-GB" sz="1800" dirty="0"/>
              <a:t>Traditionally our trained volunteers:</a:t>
            </a:r>
          </a:p>
          <a:p>
            <a:pPr marL="134540" lvl="2" indent="0">
              <a:buNone/>
            </a:pPr>
            <a:endParaRPr lang="en-GB" sz="1800" dirty="0"/>
          </a:p>
          <a:p>
            <a:pPr marL="285750" lvl="3" indent="-285750">
              <a:buFont typeface="Arial" panose="020B0604020202020204" pitchFamily="34" charset="0"/>
              <a:buChar char="•"/>
            </a:pPr>
            <a:r>
              <a:rPr lang="en-GB" sz="1800" dirty="0"/>
              <a:t>Visit people in their homes for a few hours each week offer companionship and a friendly ear </a:t>
            </a:r>
          </a:p>
          <a:p>
            <a:pPr lvl="3"/>
            <a:endParaRPr lang="en-GB" sz="1800" dirty="0"/>
          </a:p>
          <a:p>
            <a:pPr marL="285750" lvl="3" indent="-285750">
              <a:buFont typeface="Arial" panose="020B0604020202020204" pitchFamily="34" charset="0"/>
              <a:buChar char="•"/>
            </a:pPr>
            <a:r>
              <a:rPr lang="en-GB" sz="1800" dirty="0"/>
              <a:t>Provide practical support such as helping people get to an appointment or go shopping.</a:t>
            </a:r>
          </a:p>
          <a:p>
            <a:pPr lvl="2"/>
            <a:endParaRPr lang="en-US" dirty="0"/>
          </a:p>
        </p:txBody>
      </p:sp>
      <p:pic>
        <p:nvPicPr>
          <p:cNvPr id="6" name="Content Placeholder 5" descr="A picture containing text&#10;&#10;Description automatically generated">
            <a:extLst>
              <a:ext uri="{FF2B5EF4-FFF2-40B4-BE49-F238E27FC236}">
                <a16:creationId xmlns:a16="http://schemas.microsoft.com/office/drawing/2014/main" id="{7DFC09F5-CA23-4A1B-A7EF-167827C8FA9A}"/>
              </a:ext>
            </a:extLst>
          </p:cNvPr>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5040387" y="1681162"/>
            <a:ext cx="3890962" cy="3495675"/>
          </a:xfrm>
        </p:spPr>
      </p:pic>
    </p:spTree>
    <p:extLst>
      <p:ext uri="{BB962C8B-B14F-4D97-AF65-F5344CB8AC3E}">
        <p14:creationId xmlns:p14="http://schemas.microsoft.com/office/powerpoint/2010/main" val="36176611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862" y="845422"/>
            <a:ext cx="8135737" cy="825500"/>
          </a:xfrm>
        </p:spPr>
        <p:txBody>
          <a:bodyPr>
            <a:normAutofit/>
          </a:bodyPr>
          <a:lstStyle/>
          <a:p>
            <a:r>
              <a:rPr lang="en-GB" sz="3000" dirty="0"/>
              <a:t>Our work on policy and research </a:t>
            </a:r>
          </a:p>
        </p:txBody>
      </p:sp>
      <p:sp>
        <p:nvSpPr>
          <p:cNvPr id="8" name="Slide Number Placeholder 7"/>
          <p:cNvSpPr>
            <a:spLocks noGrp="1"/>
          </p:cNvSpPr>
          <p:nvPr>
            <p:ph type="sldNum" sz="quarter" idx="12"/>
          </p:nvPr>
        </p:nvSpPr>
        <p:spPr/>
        <p:txBody>
          <a:bodyPr/>
          <a:lstStyle/>
          <a:p>
            <a:fld id="{3A5D3365-643E-416A-BD78-4DDB1A394954}" type="slidenum">
              <a:rPr lang="en-GB" smtClean="0"/>
              <a:pPr/>
              <a:t>17</a:t>
            </a:fld>
            <a:endParaRPr lang="en-GB" dirty="0"/>
          </a:p>
        </p:txBody>
      </p:sp>
      <p:pic>
        <p:nvPicPr>
          <p:cNvPr id="4" name="Content Placeholder 3" descr="MC_Solihull_255.jpg"/>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rcRect l="11175" r="11175"/>
          <a:stretch>
            <a:fillRect/>
          </a:stretch>
        </p:blipFill>
        <p:spPr>
          <a:xfrm>
            <a:off x="5034757" y="1934573"/>
            <a:ext cx="3668712" cy="3149600"/>
          </a:xfrm>
        </p:spPr>
      </p:pic>
      <p:sp>
        <p:nvSpPr>
          <p:cNvPr id="3" name="Content Placeholder 2"/>
          <p:cNvSpPr>
            <a:spLocks noGrp="1"/>
          </p:cNvSpPr>
          <p:nvPr>
            <p:ph sz="half" idx="4294967295"/>
          </p:nvPr>
        </p:nvSpPr>
        <p:spPr>
          <a:xfrm>
            <a:off x="576262" y="2275922"/>
            <a:ext cx="3995738" cy="3379787"/>
          </a:xfrm>
        </p:spPr>
        <p:txBody>
          <a:bodyPr/>
          <a:lstStyle/>
          <a:p>
            <a:pPr lvl="3"/>
            <a:r>
              <a:rPr lang="en-GB" sz="1800" b="1" dirty="0"/>
              <a:t>Campaigning for better care and support </a:t>
            </a:r>
            <a:r>
              <a:rPr lang="en-GB" sz="1800" dirty="0"/>
              <a:t>for people affected by a terminal illness.</a:t>
            </a:r>
          </a:p>
          <a:p>
            <a:pPr marL="0" lvl="3" indent="0">
              <a:buNone/>
            </a:pPr>
            <a:endParaRPr lang="en-GB" sz="1800" dirty="0"/>
          </a:p>
          <a:p>
            <a:pPr lvl="3"/>
            <a:r>
              <a:rPr lang="en-GB" sz="1800" b="1" dirty="0"/>
              <a:t>Leading research </a:t>
            </a:r>
            <a:r>
              <a:rPr lang="en-GB" sz="1800" dirty="0"/>
              <a:t>into better ways of caring for people living with a terminal illness.  </a:t>
            </a:r>
          </a:p>
          <a:p>
            <a:pPr lvl="3"/>
            <a:endParaRPr lang="en-US" dirty="0"/>
          </a:p>
        </p:txBody>
      </p:sp>
    </p:spTree>
    <p:extLst>
      <p:ext uri="{BB962C8B-B14F-4D97-AF65-F5344CB8AC3E}">
        <p14:creationId xmlns:p14="http://schemas.microsoft.com/office/powerpoint/2010/main" val="2007186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title"/>
          </p:nvPr>
        </p:nvSpPr>
        <p:spPr/>
        <p:txBody>
          <a:bodyPr>
            <a:normAutofit/>
          </a:bodyPr>
          <a:lstStyle/>
          <a:p>
            <a:r>
              <a:rPr lang="en-GB" sz="3000" dirty="0"/>
              <a:t>The challenges we’re facing</a:t>
            </a:r>
          </a:p>
        </p:txBody>
      </p:sp>
      <p:sp>
        <p:nvSpPr>
          <p:cNvPr id="3" name="Slide Number Placeholder 2"/>
          <p:cNvSpPr>
            <a:spLocks noGrp="1"/>
          </p:cNvSpPr>
          <p:nvPr>
            <p:ph type="sldNum" sz="quarter" idx="12"/>
          </p:nvPr>
        </p:nvSpPr>
        <p:spPr/>
        <p:txBody>
          <a:bodyPr/>
          <a:lstStyle/>
          <a:p>
            <a:fld id="{3A5D3365-643E-416A-BD78-4DDB1A394954}" type="slidenum">
              <a:rPr lang="en-GB" smtClean="0"/>
              <a:pPr/>
              <a:t>18</a:t>
            </a:fld>
            <a:endParaRPr lang="en-GB" dirty="0"/>
          </a:p>
        </p:txBody>
      </p:sp>
      <p:pic>
        <p:nvPicPr>
          <p:cNvPr id="5" name="Picture 4">
            <a:extLst>
              <a:ext uri="{FF2B5EF4-FFF2-40B4-BE49-F238E27FC236}">
                <a16:creationId xmlns:a16="http://schemas.microsoft.com/office/drawing/2014/main" id="{F84B12B4-3B54-474D-8C44-77C17EEDDEEE}"/>
              </a:ext>
            </a:extLst>
          </p:cNvPr>
          <p:cNvPicPr>
            <a:picLocks noChangeAspect="1"/>
          </p:cNvPicPr>
          <p:nvPr/>
        </p:nvPicPr>
        <p:blipFill>
          <a:blip r:embed="rId3"/>
          <a:stretch>
            <a:fillRect/>
          </a:stretch>
        </p:blipFill>
        <p:spPr>
          <a:xfrm>
            <a:off x="4980747" y="4734936"/>
            <a:ext cx="3685050" cy="571500"/>
          </a:xfrm>
          <a:prstGeom prst="rect">
            <a:avLst/>
          </a:prstGeom>
        </p:spPr>
      </p:pic>
      <p:pic>
        <p:nvPicPr>
          <p:cNvPr id="4" name="Picture 3">
            <a:extLst>
              <a:ext uri="{FF2B5EF4-FFF2-40B4-BE49-F238E27FC236}">
                <a16:creationId xmlns:a16="http://schemas.microsoft.com/office/drawing/2014/main" id="{11A226AE-D123-0F3E-7C82-4B765FB87B98}"/>
              </a:ext>
            </a:extLst>
          </p:cNvPr>
          <p:cNvPicPr>
            <a:picLocks noChangeAspect="1"/>
          </p:cNvPicPr>
          <p:nvPr/>
        </p:nvPicPr>
        <p:blipFill rotWithShape="1">
          <a:blip r:embed="rId4"/>
          <a:srcRect l="25063" t="31378" r="8987" b="19901"/>
          <a:stretch/>
        </p:blipFill>
        <p:spPr>
          <a:xfrm>
            <a:off x="379834" y="1769443"/>
            <a:ext cx="8511531" cy="3536993"/>
          </a:xfrm>
          <a:prstGeom prst="rect">
            <a:avLst/>
          </a:prstGeom>
        </p:spPr>
      </p:pic>
      <p:sp>
        <p:nvSpPr>
          <p:cNvPr id="9" name="SmartArt Placeholder 8">
            <a:extLst>
              <a:ext uri="{FF2B5EF4-FFF2-40B4-BE49-F238E27FC236}">
                <a16:creationId xmlns:a16="http://schemas.microsoft.com/office/drawing/2014/main" id="{B641CF35-C7EB-C7FB-C0B2-9CD76195ABFF}"/>
              </a:ext>
            </a:extLst>
          </p:cNvPr>
          <p:cNvSpPr>
            <a:spLocks noGrp="1"/>
          </p:cNvSpPr>
          <p:nvPr>
            <p:ph type="dgm" sz="quarter" idx="18"/>
          </p:nvPr>
        </p:nvSpPr>
        <p:spPr>
          <a:xfrm>
            <a:off x="-2840309" y="3815862"/>
            <a:ext cx="8127206" cy="3937976"/>
          </a:xfrm>
        </p:spPr>
      </p:sp>
    </p:spTree>
    <p:extLst>
      <p:ext uri="{BB962C8B-B14F-4D97-AF65-F5344CB8AC3E}">
        <p14:creationId xmlns:p14="http://schemas.microsoft.com/office/powerpoint/2010/main" val="33154389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dirty="0"/>
              <a:t>The challenges we’re facing</a:t>
            </a:r>
          </a:p>
        </p:txBody>
      </p:sp>
      <p:sp>
        <p:nvSpPr>
          <p:cNvPr id="5" name="Slide Number Placeholder 4"/>
          <p:cNvSpPr>
            <a:spLocks noGrp="1"/>
          </p:cNvSpPr>
          <p:nvPr>
            <p:ph type="sldNum" sz="quarter" idx="12"/>
          </p:nvPr>
        </p:nvSpPr>
        <p:spPr/>
        <p:txBody>
          <a:bodyPr/>
          <a:lstStyle/>
          <a:p>
            <a:fld id="{3A5D3365-643E-416A-BD78-4DDB1A394954}" type="slidenum">
              <a:rPr lang="en-GB" smtClean="0"/>
              <a:pPr/>
              <a:t>19</a:t>
            </a:fld>
            <a:endParaRPr lang="en-GB" dirty="0"/>
          </a:p>
        </p:txBody>
      </p:sp>
      <p:pic>
        <p:nvPicPr>
          <p:cNvPr id="8" name="Content Placeholder 7">
            <a:extLst>
              <a:ext uri="{FF2B5EF4-FFF2-40B4-BE49-F238E27FC236}">
                <a16:creationId xmlns:a16="http://schemas.microsoft.com/office/drawing/2014/main" id="{172DEE52-CFBF-4F8E-AE79-DBA2BE47FE4F}"/>
              </a:ext>
            </a:extLst>
          </p:cNvPr>
          <p:cNvPicPr>
            <a:picLocks noGrp="1" noChangeAspect="1"/>
          </p:cNvPicPr>
          <p:nvPr>
            <p:ph sz="half" idx="25"/>
          </p:nvPr>
        </p:nvPicPr>
        <p:blipFill rotWithShape="1">
          <a:blip r:embed="rId2"/>
          <a:stretch/>
        </p:blipFill>
        <p:spPr>
          <a:xfrm>
            <a:off x="4863258" y="1621655"/>
            <a:ext cx="3604490" cy="3429850"/>
          </a:xfrm>
          <a:prstGeom prst="roundRect">
            <a:avLst>
              <a:gd name="adj" fmla="val 4167"/>
            </a:avLst>
          </a:prstGeom>
          <a:solidFill>
            <a:srgbClr val="FFFFFF"/>
          </a:solidFill>
          <a:ln w="19050" cap="sq">
            <a:solidFill>
              <a:srgbClr val="FFC000"/>
            </a:solidFill>
            <a:miter lim="800000"/>
          </a:ln>
          <a:effectLst/>
        </p:spPr>
      </p:pic>
      <p:sp>
        <p:nvSpPr>
          <p:cNvPr id="3" name="Content Placeholder 2">
            <a:extLst>
              <a:ext uri="{FF2B5EF4-FFF2-40B4-BE49-F238E27FC236}">
                <a16:creationId xmlns:a16="http://schemas.microsoft.com/office/drawing/2014/main" id="{8B91F61C-EA2F-E334-C320-728EC59E57B0}"/>
              </a:ext>
            </a:extLst>
          </p:cNvPr>
          <p:cNvSpPr>
            <a:spLocks noGrp="1"/>
          </p:cNvSpPr>
          <p:nvPr>
            <p:ph sz="half" idx="1"/>
          </p:nvPr>
        </p:nvSpPr>
        <p:spPr/>
        <p:txBody>
          <a:bodyPr/>
          <a:lstStyle/>
          <a:p>
            <a:endParaRPr lang="en-GB"/>
          </a:p>
        </p:txBody>
      </p:sp>
      <p:pic>
        <p:nvPicPr>
          <p:cNvPr id="4" name="Content Placeholder 14" descr="infographic3.png">
            <a:extLst>
              <a:ext uri="{FF2B5EF4-FFF2-40B4-BE49-F238E27FC236}">
                <a16:creationId xmlns:a16="http://schemas.microsoft.com/office/drawing/2014/main" id="{D64AD999-D8EA-E175-0239-5F19AA6951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0124" y="1479333"/>
            <a:ext cx="2995254" cy="3938588"/>
          </a:xfrm>
          <a:prstGeom prst="rect">
            <a:avLst/>
          </a:prstGeom>
        </p:spPr>
      </p:pic>
    </p:spTree>
    <p:extLst>
      <p:ext uri="{BB962C8B-B14F-4D97-AF65-F5344CB8AC3E}">
        <p14:creationId xmlns:p14="http://schemas.microsoft.com/office/powerpoint/2010/main" val="1462981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477C9-EF48-0BAB-52A9-0BA3AA3A6B45}"/>
              </a:ext>
            </a:extLst>
          </p:cNvPr>
          <p:cNvSpPr>
            <a:spLocks noGrp="1"/>
          </p:cNvSpPr>
          <p:nvPr>
            <p:ph type="title"/>
          </p:nvPr>
        </p:nvSpPr>
        <p:spPr/>
        <p:txBody>
          <a:bodyPr/>
          <a:lstStyle/>
          <a:p>
            <a:r>
              <a:rPr lang="en-GB" dirty="0"/>
              <a:t>USER NOTES – </a:t>
            </a:r>
            <a:r>
              <a:rPr lang="en-GB" dirty="0">
                <a:solidFill>
                  <a:srgbClr val="FF0000"/>
                </a:solidFill>
              </a:rPr>
              <a:t>DELETE</a:t>
            </a:r>
            <a:r>
              <a:rPr lang="en-GB" dirty="0"/>
              <a:t> THIS PAGE BEFORE YOUR TALK</a:t>
            </a:r>
          </a:p>
        </p:txBody>
      </p:sp>
      <p:sp>
        <p:nvSpPr>
          <p:cNvPr id="3" name="Slide Number Placeholder 2">
            <a:extLst>
              <a:ext uri="{FF2B5EF4-FFF2-40B4-BE49-F238E27FC236}">
                <a16:creationId xmlns:a16="http://schemas.microsoft.com/office/drawing/2014/main" id="{E89BA7C0-93F8-16C9-00BF-415D55FEE23D}"/>
              </a:ext>
            </a:extLst>
          </p:cNvPr>
          <p:cNvSpPr>
            <a:spLocks noGrp="1"/>
          </p:cNvSpPr>
          <p:nvPr>
            <p:ph type="sldNum" sz="quarter" idx="12"/>
          </p:nvPr>
        </p:nvSpPr>
        <p:spPr/>
        <p:txBody>
          <a:bodyPr/>
          <a:lstStyle/>
          <a:p>
            <a:fld id="{22E84AB2-3475-4778-992D-8093CE74451B}" type="slidenum">
              <a:rPr lang="en-GB" smtClean="0"/>
              <a:t>2</a:t>
            </a:fld>
            <a:endParaRPr lang="en-GB"/>
          </a:p>
        </p:txBody>
      </p:sp>
      <p:sp>
        <p:nvSpPr>
          <p:cNvPr id="6" name="Subtitle 5">
            <a:extLst>
              <a:ext uri="{FF2B5EF4-FFF2-40B4-BE49-F238E27FC236}">
                <a16:creationId xmlns:a16="http://schemas.microsoft.com/office/drawing/2014/main" id="{F3B5E959-CAF4-7D84-1D70-50A521E7D26A}"/>
              </a:ext>
            </a:extLst>
          </p:cNvPr>
          <p:cNvSpPr>
            <a:spLocks noGrp="1"/>
          </p:cNvSpPr>
          <p:nvPr>
            <p:ph type="subTitle" idx="1"/>
          </p:nvPr>
        </p:nvSpPr>
        <p:spPr>
          <a:xfrm>
            <a:off x="287793" y="1580857"/>
            <a:ext cx="3847907" cy="758061"/>
          </a:xfrm>
        </p:spPr>
        <p:txBody>
          <a:bodyPr/>
          <a:lstStyle/>
          <a:p>
            <a:pPr marL="285750" indent="-285750">
              <a:buFont typeface="Arial" panose="020B0604020202020204" pitchFamily="34" charset="0"/>
              <a:buChar char="•"/>
            </a:pPr>
            <a:r>
              <a:rPr lang="en-GB" sz="1600" b="0" dirty="0"/>
              <a:t>You </a:t>
            </a:r>
            <a:r>
              <a:rPr lang="en-GB" sz="1600" dirty="0"/>
              <a:t>don’t </a:t>
            </a:r>
            <a:r>
              <a:rPr lang="en-GB" sz="1600" b="0" dirty="0"/>
              <a:t>have to use a PowerPoint presentation</a:t>
            </a:r>
          </a:p>
          <a:p>
            <a:pPr marL="285750" indent="-285750">
              <a:buFont typeface="Arial" panose="020B0604020202020204" pitchFamily="34" charset="0"/>
              <a:buChar char="•"/>
            </a:pPr>
            <a:r>
              <a:rPr lang="en-GB" sz="1600" b="0" dirty="0"/>
              <a:t>You can remove pages to make the talk shorter, or take out information if a service isn’t provided in your area. </a:t>
            </a:r>
          </a:p>
          <a:p>
            <a:pPr marL="285750" indent="-285750">
              <a:buFont typeface="Arial" panose="020B0604020202020204" pitchFamily="34" charset="0"/>
              <a:buChar char="•"/>
            </a:pPr>
            <a:r>
              <a:rPr lang="en-GB" sz="1600" b="0" dirty="0"/>
              <a:t>You can change the order of the presentation – remember to make these changes in the script guide template too. </a:t>
            </a:r>
          </a:p>
          <a:p>
            <a:pPr marL="285750" indent="-285750">
              <a:buFont typeface="Arial" panose="020B0604020202020204" pitchFamily="34" charset="0"/>
              <a:buChar char="•"/>
            </a:pPr>
            <a:r>
              <a:rPr lang="en-GB" sz="1600" b="0" dirty="0"/>
              <a:t>You can add your own photo or image to the ‘My Marie Curie Story’ slide if you wish to. </a:t>
            </a:r>
          </a:p>
          <a:p>
            <a:pPr marL="285750" indent="-285750">
              <a:buFont typeface="Arial" panose="020B0604020202020204" pitchFamily="34" charset="0"/>
              <a:buChar char="•"/>
            </a:pPr>
            <a:r>
              <a:rPr lang="en-GB" sz="1600" b="0" dirty="0"/>
              <a:t>Only include three out of the six  suggestions on the ‘How you can support us’ slide.</a:t>
            </a:r>
          </a:p>
          <a:p>
            <a:endParaRPr lang="en-GB" dirty="0"/>
          </a:p>
        </p:txBody>
      </p:sp>
      <p:sp>
        <p:nvSpPr>
          <p:cNvPr id="10" name="Subtitle 5">
            <a:extLst>
              <a:ext uri="{FF2B5EF4-FFF2-40B4-BE49-F238E27FC236}">
                <a16:creationId xmlns:a16="http://schemas.microsoft.com/office/drawing/2014/main" id="{13C7275A-983F-81F5-040C-56AD32639B56}"/>
              </a:ext>
            </a:extLst>
          </p:cNvPr>
          <p:cNvSpPr txBox="1">
            <a:spLocks/>
          </p:cNvSpPr>
          <p:nvPr/>
        </p:nvSpPr>
        <p:spPr>
          <a:xfrm>
            <a:off x="4572000" y="1580856"/>
            <a:ext cx="3847907" cy="758061"/>
          </a:xfrm>
          <a:prstGeom prst="rect">
            <a:avLst/>
          </a:prstGeom>
        </p:spPr>
        <p:txBody>
          <a:bodyPr vert="horz" lIns="0" tIns="0" rIns="0" bIns="0" rtlCol="0">
            <a:noAutofit/>
          </a:bodyPr>
          <a:lstStyle>
            <a:lvl1pPr marL="0" indent="0" algn="l" defTabSz="685800" rtl="0" eaLnBrk="1" latinLnBrk="0" hangingPunct="1">
              <a:lnSpc>
                <a:spcPct val="100000"/>
              </a:lnSpc>
              <a:spcBef>
                <a:spcPts val="0"/>
              </a:spcBef>
              <a:buFont typeface="Arial" panose="020B0604020202020204" pitchFamily="34" charset="0"/>
              <a:buNone/>
              <a:defRPr sz="1800" kern="1200">
                <a:solidFill>
                  <a:schemeClr val="accent1"/>
                </a:solidFill>
                <a:latin typeface="+mn-lt"/>
                <a:ea typeface="+mn-ea"/>
                <a:cs typeface="+mn-cs"/>
              </a:defRPr>
            </a:lvl1pPr>
            <a:lvl2pPr marL="342900" indent="0" algn="ctr" defTabSz="685800" rtl="0" eaLnBrk="1" latinLnBrk="0" hangingPunct="1">
              <a:lnSpc>
                <a:spcPct val="100000"/>
              </a:lnSpc>
              <a:spcBef>
                <a:spcPts val="0"/>
              </a:spcBef>
              <a:buFont typeface="Arial" panose="020B0604020202020204" pitchFamily="34" charset="0"/>
              <a:buNone/>
              <a:defRPr sz="1500" kern="1200">
                <a:solidFill>
                  <a:schemeClr val="accent1"/>
                </a:solidFill>
                <a:latin typeface="+mn-lt"/>
                <a:ea typeface="+mn-ea"/>
                <a:cs typeface="+mn-cs"/>
              </a:defRPr>
            </a:lvl2pPr>
            <a:lvl3pPr marL="685800" indent="0" algn="ctr" defTabSz="685800" rtl="0" eaLnBrk="1" latinLnBrk="0" hangingPunct="1">
              <a:lnSpc>
                <a:spcPct val="100000"/>
              </a:lnSpc>
              <a:spcBef>
                <a:spcPts val="0"/>
              </a:spcBef>
              <a:buClr>
                <a:schemeClr val="accent1"/>
              </a:buClr>
              <a:buFont typeface="Century Gothic" panose="020B0502020202020204" pitchFamily="34" charset="0"/>
              <a:buNone/>
              <a:defRPr sz="1350" kern="1200">
                <a:solidFill>
                  <a:schemeClr val="accent1"/>
                </a:solidFill>
                <a:latin typeface="+mn-lt"/>
                <a:ea typeface="+mn-ea"/>
                <a:cs typeface="+mn-cs"/>
              </a:defRPr>
            </a:lvl3pPr>
            <a:lvl4pPr marL="1028700" indent="0" algn="ctr" defTabSz="685800" rtl="0" eaLnBrk="1" latinLnBrk="0" hangingPunct="1">
              <a:lnSpc>
                <a:spcPct val="100000"/>
              </a:lnSpc>
              <a:spcBef>
                <a:spcPts val="0"/>
              </a:spcBef>
              <a:buFont typeface="Arial" panose="020B0604020202020204" pitchFamily="34" charset="0"/>
              <a:buNone/>
              <a:defRPr sz="1200" kern="1200">
                <a:solidFill>
                  <a:schemeClr val="accent1"/>
                </a:solidFill>
                <a:latin typeface="+mn-lt"/>
                <a:ea typeface="+mn-ea"/>
                <a:cs typeface="+mn-cs"/>
              </a:defRPr>
            </a:lvl4pPr>
            <a:lvl5pPr marL="1371600" indent="0" algn="ctr" defTabSz="685800" rtl="0" eaLnBrk="1" latinLnBrk="0" hangingPunct="1">
              <a:lnSpc>
                <a:spcPct val="100000"/>
              </a:lnSpc>
              <a:spcBef>
                <a:spcPts val="0"/>
              </a:spcBef>
              <a:buFont typeface="Arial" panose="020B0604020202020204" pitchFamily="34" charset="0"/>
              <a:buNone/>
              <a:defRPr sz="1200" kern="1200">
                <a:solidFill>
                  <a:schemeClr val="accent1"/>
                </a:solidFill>
                <a:latin typeface="+mn-lt"/>
                <a:ea typeface="+mn-ea"/>
                <a:cs typeface="+mn-cs"/>
              </a:defRPr>
            </a:lvl5pPr>
            <a:lvl6pPr marL="1714500" indent="0" algn="ctr" defTabSz="685800" rtl="0" eaLnBrk="1" latinLnBrk="0" hangingPunct="1">
              <a:lnSpc>
                <a:spcPct val="100000"/>
              </a:lnSpc>
              <a:spcBef>
                <a:spcPts val="0"/>
              </a:spcBef>
              <a:buClr>
                <a:schemeClr val="accent1"/>
              </a:buClr>
              <a:buFont typeface="Century Gothic" panose="020B0502020202020204" pitchFamily="34" charset="0"/>
              <a:buNone/>
              <a:defRPr sz="1200" kern="1200">
                <a:solidFill>
                  <a:schemeClr val="accent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285750" indent="-285750">
              <a:buFont typeface="Arial" panose="020B0604020202020204" pitchFamily="34" charset="0"/>
              <a:buChar char="•"/>
            </a:pPr>
            <a:r>
              <a:rPr lang="en-GB" sz="1600" b="0" dirty="0"/>
              <a:t>This presentation doesn’t include video. </a:t>
            </a:r>
          </a:p>
          <a:p>
            <a:pPr marL="285750" indent="-285750">
              <a:buFont typeface="Arial" panose="020B0604020202020204" pitchFamily="34" charset="0"/>
              <a:buChar char="•"/>
            </a:pPr>
            <a:r>
              <a:rPr lang="en-GB" sz="1600" b="0" dirty="0"/>
              <a:t>You can add slides for audience questions or to explain an activity if you wish. </a:t>
            </a:r>
          </a:p>
          <a:p>
            <a:pPr marL="285750" indent="-285750">
              <a:buFont typeface="Arial" panose="020B0604020202020204" pitchFamily="34" charset="0"/>
              <a:buChar char="•"/>
            </a:pPr>
            <a:r>
              <a:rPr lang="en-GB" sz="1600" b="0" dirty="0"/>
              <a:t>The length of a presentation will depend on the audience and your presenting style, but a rough guide is:</a:t>
            </a:r>
          </a:p>
          <a:p>
            <a:pPr marL="285750" lvl="2" indent="-285750">
              <a:buFont typeface="Arial" panose="020B0604020202020204" pitchFamily="34" charset="0"/>
              <a:buChar char="•"/>
            </a:pPr>
            <a:r>
              <a:rPr lang="en-GB" sz="1600" dirty="0"/>
              <a:t> 8-10 slides for a 10 minute presentation</a:t>
            </a:r>
          </a:p>
          <a:p>
            <a:pPr marL="285750" lvl="2" indent="-285750">
              <a:buFont typeface="Arial" panose="020B0604020202020204" pitchFamily="34" charset="0"/>
              <a:buChar char="•"/>
            </a:pPr>
            <a:r>
              <a:rPr lang="en-GB" sz="1600" dirty="0"/>
              <a:t>10-15 slides for a 20 minute presentation </a:t>
            </a:r>
          </a:p>
          <a:p>
            <a:pPr marL="285750" indent="-285750">
              <a:buFont typeface="Arial" panose="020B0604020202020204" pitchFamily="34" charset="0"/>
              <a:buChar char="•"/>
            </a:pPr>
            <a:r>
              <a:rPr lang="en-GB" sz="1600" b="0" dirty="0"/>
              <a:t>Remember this is just an aid to help with your talk, it’s </a:t>
            </a:r>
            <a:r>
              <a:rPr lang="en-GB" sz="1600" dirty="0"/>
              <a:t>your words </a:t>
            </a:r>
            <a:r>
              <a:rPr lang="en-GB" sz="1600" b="0" dirty="0"/>
              <a:t>which will have the biggest impact. </a:t>
            </a:r>
          </a:p>
          <a:p>
            <a:endParaRPr lang="en-GB" sz="1600" dirty="0"/>
          </a:p>
          <a:p>
            <a:endParaRPr lang="en-GB" dirty="0"/>
          </a:p>
        </p:txBody>
      </p:sp>
    </p:spTree>
    <p:extLst>
      <p:ext uri="{BB962C8B-B14F-4D97-AF65-F5344CB8AC3E}">
        <p14:creationId xmlns:p14="http://schemas.microsoft.com/office/powerpoint/2010/main" val="25230184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425" y="897890"/>
            <a:ext cx="8135737" cy="825500"/>
          </a:xfrm>
        </p:spPr>
        <p:txBody>
          <a:bodyPr>
            <a:normAutofit/>
          </a:bodyPr>
          <a:lstStyle/>
          <a:p>
            <a:r>
              <a:rPr lang="en-GB" sz="3000" dirty="0"/>
              <a:t>The difference your support can make </a:t>
            </a:r>
          </a:p>
        </p:txBody>
      </p:sp>
      <p:pic>
        <p:nvPicPr>
          <p:cNvPr id="12" name="Content Placeholder 11" descr="infographic6.png"/>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40625" y="2185988"/>
            <a:ext cx="1809687" cy="3232150"/>
          </a:xfrm>
        </p:spPr>
      </p:pic>
      <p:pic>
        <p:nvPicPr>
          <p:cNvPr id="14" name="Content Placeholder 13" descr="infographic8.png"/>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523069" y="2185988"/>
            <a:ext cx="1809687" cy="3232150"/>
          </a:xfrm>
        </p:spPr>
      </p:pic>
      <p:sp>
        <p:nvSpPr>
          <p:cNvPr id="3" name="Slide Number Placeholder 2"/>
          <p:cNvSpPr>
            <a:spLocks noGrp="1"/>
          </p:cNvSpPr>
          <p:nvPr>
            <p:ph type="sldNum" sz="quarter" idx="12"/>
          </p:nvPr>
        </p:nvSpPr>
        <p:spPr/>
        <p:txBody>
          <a:bodyPr/>
          <a:lstStyle/>
          <a:p>
            <a:fld id="{3A5D3365-643E-416A-BD78-4DDB1A394954}" type="slidenum">
              <a:rPr lang="en-GB" smtClean="0"/>
              <a:pPr/>
              <a:t>20</a:t>
            </a:fld>
            <a:endParaRPr lang="en-GB" dirty="0"/>
          </a:p>
        </p:txBody>
      </p:sp>
      <p:pic>
        <p:nvPicPr>
          <p:cNvPr id="13" name="Content Placeholder 12" descr="infographic7.png"/>
          <p:cNvPicPr>
            <a:picLocks noGrp="1" noChangeAspect="1"/>
          </p:cNvPicPr>
          <p:nvPr>
            <p:ph sz="half" idx="15"/>
          </p:nvPr>
        </p:nvPicPr>
        <p:blipFill>
          <a:blip r:embed="rId5">
            <a:extLst>
              <a:ext uri="{28A0092B-C50C-407E-A947-70E740481C1C}">
                <a14:useLocalDpi xmlns:a14="http://schemas.microsoft.com/office/drawing/2010/main" val="0"/>
              </a:ext>
            </a:extLst>
          </a:blip>
          <a:stretch>
            <a:fillRect/>
          </a:stretch>
        </p:blipFill>
        <p:spPr>
          <a:xfrm>
            <a:off x="3733038" y="2185988"/>
            <a:ext cx="1809687" cy="3232150"/>
          </a:xfrm>
        </p:spPr>
      </p:pic>
      <p:sp>
        <p:nvSpPr>
          <p:cNvPr id="4" name="Rectangle 3">
            <a:extLst>
              <a:ext uri="{FF2B5EF4-FFF2-40B4-BE49-F238E27FC236}">
                <a16:creationId xmlns:a16="http://schemas.microsoft.com/office/drawing/2014/main" id="{D90F02D9-6B10-4726-5D9B-842F38B329C0}"/>
              </a:ext>
            </a:extLst>
          </p:cNvPr>
          <p:cNvSpPr/>
          <p:nvPr/>
        </p:nvSpPr>
        <p:spPr>
          <a:xfrm>
            <a:off x="1564640" y="3362960"/>
            <a:ext cx="609600" cy="31496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ACEEA678-ABB9-0768-60EF-F9B86FE2076A}"/>
              </a:ext>
            </a:extLst>
          </p:cNvPr>
          <p:cNvSpPr/>
          <p:nvPr/>
        </p:nvSpPr>
        <p:spPr>
          <a:xfrm>
            <a:off x="6939852" y="3354705"/>
            <a:ext cx="712152" cy="31496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DE2134A8-709B-3EA2-6E12-4054F6762C14}"/>
              </a:ext>
            </a:extLst>
          </p:cNvPr>
          <p:cNvSpPr txBox="1"/>
          <p:nvPr/>
        </p:nvSpPr>
        <p:spPr>
          <a:xfrm>
            <a:off x="1491996" y="3362960"/>
            <a:ext cx="1076960" cy="381000"/>
          </a:xfrm>
          <a:prstGeom prst="rect">
            <a:avLst/>
          </a:prstGeom>
          <a:noFill/>
        </p:spPr>
        <p:txBody>
          <a:bodyPr wrap="square" rtlCol="0">
            <a:spAutoFit/>
          </a:bodyPr>
          <a:lstStyle/>
          <a:p>
            <a:r>
              <a:rPr lang="en-GB" b="1" dirty="0">
                <a:solidFill>
                  <a:srgbClr val="0070C0"/>
                </a:solidFill>
              </a:rPr>
              <a:t>£23</a:t>
            </a:r>
          </a:p>
        </p:txBody>
      </p:sp>
      <p:sp>
        <p:nvSpPr>
          <p:cNvPr id="8" name="TextBox 7">
            <a:extLst>
              <a:ext uri="{FF2B5EF4-FFF2-40B4-BE49-F238E27FC236}">
                <a16:creationId xmlns:a16="http://schemas.microsoft.com/office/drawing/2014/main" id="{D05E244E-DE82-AD22-38F0-73D0E40309F8}"/>
              </a:ext>
            </a:extLst>
          </p:cNvPr>
          <p:cNvSpPr txBox="1"/>
          <p:nvPr/>
        </p:nvSpPr>
        <p:spPr>
          <a:xfrm>
            <a:off x="7076663" y="3362960"/>
            <a:ext cx="1076960" cy="381000"/>
          </a:xfrm>
          <a:prstGeom prst="rect">
            <a:avLst/>
          </a:prstGeom>
          <a:noFill/>
        </p:spPr>
        <p:txBody>
          <a:bodyPr wrap="square" rtlCol="0">
            <a:spAutoFit/>
          </a:bodyPr>
          <a:lstStyle/>
          <a:p>
            <a:r>
              <a:rPr lang="en-GB" b="1" dirty="0">
                <a:solidFill>
                  <a:srgbClr val="0070C0"/>
                </a:solidFill>
              </a:rPr>
              <a:t>£207</a:t>
            </a:r>
          </a:p>
        </p:txBody>
      </p:sp>
    </p:spTree>
    <p:extLst>
      <p:ext uri="{BB962C8B-B14F-4D97-AF65-F5344CB8AC3E}">
        <p14:creationId xmlns:p14="http://schemas.microsoft.com/office/powerpoint/2010/main" val="31880863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3000" dirty="0"/>
              <a:t>How you can support us</a:t>
            </a:r>
          </a:p>
        </p:txBody>
      </p:sp>
      <p:sp>
        <p:nvSpPr>
          <p:cNvPr id="2" name="Slide Number Placeholder 1"/>
          <p:cNvSpPr>
            <a:spLocks noGrp="1"/>
          </p:cNvSpPr>
          <p:nvPr>
            <p:ph type="sldNum" sz="quarter" idx="12"/>
          </p:nvPr>
        </p:nvSpPr>
        <p:spPr/>
        <p:txBody>
          <a:bodyPr/>
          <a:lstStyle/>
          <a:p>
            <a:fld id="{3A5D3365-643E-416A-BD78-4DDB1A394954}" type="slidenum">
              <a:rPr lang="en-GB" smtClean="0"/>
              <a:pPr/>
              <a:t>21</a:t>
            </a:fld>
            <a:endParaRPr lang="en-GB" dirty="0"/>
          </a:p>
        </p:txBody>
      </p:sp>
      <p:sp>
        <p:nvSpPr>
          <p:cNvPr id="45" name="Content Placeholder 44"/>
          <p:cNvSpPr>
            <a:spLocks noGrp="1"/>
          </p:cNvSpPr>
          <p:nvPr>
            <p:ph sz="half" idx="4294967295"/>
          </p:nvPr>
        </p:nvSpPr>
        <p:spPr>
          <a:xfrm>
            <a:off x="567732" y="2129429"/>
            <a:ext cx="3995738" cy="3430587"/>
          </a:xfrm>
        </p:spPr>
        <p:txBody>
          <a:bodyPr/>
          <a:lstStyle/>
          <a:p>
            <a:pPr marL="134540" lvl="2" indent="0">
              <a:buNone/>
            </a:pPr>
            <a:r>
              <a:rPr lang="en-GB" sz="1800" b="1" dirty="0"/>
              <a:t>There so many ways you can help us. You could:</a:t>
            </a:r>
          </a:p>
          <a:p>
            <a:pPr marL="134540" lvl="2" indent="0">
              <a:buNone/>
            </a:pPr>
            <a:endParaRPr lang="en-GB" sz="1800" b="1" dirty="0"/>
          </a:p>
          <a:p>
            <a:pPr marL="285750" lvl="2" indent="-285750">
              <a:buFont typeface="Arial" pitchFamily="34" charset="0"/>
              <a:buChar char="•"/>
            </a:pPr>
            <a:r>
              <a:rPr lang="en-GB" sz="1800" dirty="0"/>
              <a:t>Make a donation </a:t>
            </a:r>
          </a:p>
          <a:p>
            <a:pPr marL="285750" lvl="2" indent="-285750">
              <a:buFont typeface="Arial" pitchFamily="34" charset="0"/>
              <a:buChar char="•"/>
            </a:pPr>
            <a:r>
              <a:rPr lang="en-GB" sz="1800" dirty="0"/>
              <a:t>take part in our fundraising events</a:t>
            </a:r>
          </a:p>
          <a:p>
            <a:pPr marL="285750" lvl="2" indent="-285750">
              <a:buFont typeface="Arial" pitchFamily="34" charset="0"/>
              <a:buChar char="•"/>
            </a:pPr>
            <a:r>
              <a:rPr lang="en-GB" sz="1800" dirty="0"/>
              <a:t>organise your own fundraising activity</a:t>
            </a:r>
          </a:p>
          <a:p>
            <a:pPr marL="285750" lvl="2" indent="-285750">
              <a:buFont typeface="Arial" pitchFamily="34" charset="0"/>
              <a:buChar char="•"/>
            </a:pPr>
            <a:r>
              <a:rPr lang="en-GB" sz="1800" dirty="0"/>
              <a:t>get your company, school or network involved </a:t>
            </a:r>
          </a:p>
          <a:p>
            <a:pPr marL="285750" lvl="2" indent="-285750">
              <a:buFont typeface="Arial" pitchFamily="34" charset="0"/>
              <a:buChar char="•"/>
            </a:pPr>
            <a:r>
              <a:rPr lang="en-GB" sz="1800" dirty="0"/>
              <a:t>become a volunteer </a:t>
            </a:r>
          </a:p>
          <a:p>
            <a:pPr marL="285750" lvl="2" indent="-285750">
              <a:buFont typeface="Arial" pitchFamily="34" charset="0"/>
              <a:buChar char="•"/>
            </a:pPr>
            <a:r>
              <a:rPr lang="en-GB" sz="1800" dirty="0"/>
              <a:t>leave a gift in your Will.</a:t>
            </a:r>
          </a:p>
          <a:p>
            <a:pPr lvl="2"/>
            <a:endParaRPr lang="en-US" dirty="0"/>
          </a:p>
        </p:txBody>
      </p:sp>
      <p:pic>
        <p:nvPicPr>
          <p:cNvPr id="47" name="Content Placeholder 46" descr="Birmingham-017.JPG"/>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rcRect l="11237" r="11237"/>
          <a:stretch>
            <a:fillRect/>
          </a:stretch>
        </p:blipFill>
        <p:spPr>
          <a:xfrm>
            <a:off x="5321300" y="1706563"/>
            <a:ext cx="3822700" cy="3281362"/>
          </a:xfrm>
        </p:spPr>
      </p:pic>
    </p:spTree>
    <p:extLst>
      <p:ext uri="{BB962C8B-B14F-4D97-AF65-F5344CB8AC3E}">
        <p14:creationId xmlns:p14="http://schemas.microsoft.com/office/powerpoint/2010/main" val="30328620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BAFCC413-7397-3FE8-9FAD-1320B12D1CA4}"/>
              </a:ext>
            </a:extLst>
          </p:cNvPr>
          <p:cNvSpPr>
            <a:spLocks noGrp="1"/>
          </p:cNvSpPr>
          <p:nvPr>
            <p:ph type="body" sz="quarter" idx="10"/>
          </p:nvPr>
        </p:nvSpPr>
        <p:spPr>
          <a:xfrm>
            <a:off x="2288977" y="2200894"/>
            <a:ext cx="4566047" cy="3207719"/>
          </a:xfrm>
        </p:spPr>
        <p:txBody>
          <a:bodyPr/>
          <a:lstStyle/>
          <a:p>
            <a:pPr lvl="0"/>
            <a:r>
              <a:rPr lang="en-US" dirty="0">
                <a:highlight>
                  <a:srgbClr val="FFFF00"/>
                </a:highlight>
              </a:rPr>
              <a:t>Quote or key message layout. Adjust the quote marks up or down according to the length of the text. The second quote mark should appear at the baseline of the quote</a:t>
            </a:r>
          </a:p>
          <a:p>
            <a:pPr lvl="1"/>
            <a:r>
              <a:rPr lang="en-US" dirty="0">
                <a:highlight>
                  <a:srgbClr val="FFFF00"/>
                </a:highlight>
              </a:rPr>
              <a:t>Speaker name, title</a:t>
            </a:r>
          </a:p>
        </p:txBody>
      </p:sp>
      <p:sp>
        <p:nvSpPr>
          <p:cNvPr id="9" name="Slide Number Placeholder 8">
            <a:extLst>
              <a:ext uri="{FF2B5EF4-FFF2-40B4-BE49-F238E27FC236}">
                <a16:creationId xmlns:a16="http://schemas.microsoft.com/office/drawing/2014/main" id="{BBE69195-DC99-BE08-C8A0-B76EB45F072C}"/>
              </a:ext>
            </a:extLst>
          </p:cNvPr>
          <p:cNvSpPr>
            <a:spLocks noGrp="1"/>
          </p:cNvSpPr>
          <p:nvPr>
            <p:ph type="sldNum" sz="quarter" idx="13"/>
          </p:nvPr>
        </p:nvSpPr>
        <p:spPr>
          <a:xfrm>
            <a:off x="6115050" y="6436976"/>
            <a:ext cx="171449" cy="223895"/>
          </a:xfrm>
        </p:spPr>
        <p:txBody>
          <a:bodyPr/>
          <a:lstStyle/>
          <a:p>
            <a:fld id="{22E84AB2-3475-4778-992D-8093CE74451B}" type="slidenum">
              <a:rPr lang="en-GB" smtClean="0"/>
              <a:pPr/>
              <a:t>22</a:t>
            </a:fld>
            <a:endParaRPr lang="en-GB" dirty="0"/>
          </a:p>
        </p:txBody>
      </p:sp>
      <p:pic>
        <p:nvPicPr>
          <p:cNvPr id="3" name="Picture 2" descr="A blue and black symbol&#10;&#10;Description automatically generated with medium confidence">
            <a:extLst>
              <a:ext uri="{FF2B5EF4-FFF2-40B4-BE49-F238E27FC236}">
                <a16:creationId xmlns:a16="http://schemas.microsoft.com/office/drawing/2014/main" id="{ADEAC1AF-A70B-1B08-4FA1-A32CAC9C751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152309" y="3468874"/>
            <a:ext cx="484633" cy="358903"/>
          </a:xfrm>
          <a:prstGeom prst="rect">
            <a:avLst/>
          </a:prstGeom>
        </p:spPr>
      </p:pic>
      <p:pic>
        <p:nvPicPr>
          <p:cNvPr id="5" name="Picture 4" descr="A blue and black text&#10;&#10;Description automatically generated with medium confidence">
            <a:extLst>
              <a:ext uri="{FF2B5EF4-FFF2-40B4-BE49-F238E27FC236}">
                <a16:creationId xmlns:a16="http://schemas.microsoft.com/office/drawing/2014/main" id="{1AAFDD61-3FD2-9DE7-201E-4E79C593205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576595" y="2507921"/>
            <a:ext cx="470917" cy="352045"/>
          </a:xfrm>
          <a:prstGeom prst="rect">
            <a:avLst/>
          </a:prstGeom>
        </p:spPr>
      </p:pic>
    </p:spTree>
    <p:extLst>
      <p:ext uri="{BB962C8B-B14F-4D97-AF65-F5344CB8AC3E}">
        <p14:creationId xmlns:p14="http://schemas.microsoft.com/office/powerpoint/2010/main" val="42158140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1D2B11D-CCF7-B1EC-28C4-8DD10ECBBBEB}"/>
              </a:ext>
            </a:extLst>
          </p:cNvPr>
          <p:cNvSpPr>
            <a:spLocks noGrp="1"/>
          </p:cNvSpPr>
          <p:nvPr>
            <p:ph type="body" sz="quarter" idx="10"/>
          </p:nvPr>
        </p:nvSpPr>
        <p:spPr>
          <a:xfrm>
            <a:off x="3982453" y="1774936"/>
            <a:ext cx="4090737" cy="3066051"/>
          </a:xfrm>
        </p:spPr>
        <p:txBody>
          <a:bodyPr/>
          <a:lstStyle/>
          <a:p>
            <a:r>
              <a:rPr lang="en-GB" dirty="0">
                <a:highlight>
                  <a:srgbClr val="FFFF00"/>
                </a:highlight>
              </a:rPr>
              <a:t>Short punchy quote or key message and adjust the quote mark objects up or down to fit the text. </a:t>
            </a:r>
          </a:p>
          <a:p>
            <a:pPr lvl="1"/>
            <a:r>
              <a:rPr lang="en-GB" dirty="0">
                <a:highlight>
                  <a:srgbClr val="FFFF00"/>
                </a:highlight>
              </a:rPr>
              <a:t>Speaker name, title</a:t>
            </a:r>
          </a:p>
        </p:txBody>
      </p:sp>
      <p:sp>
        <p:nvSpPr>
          <p:cNvPr id="3" name="Slide Number Placeholder 2">
            <a:extLst>
              <a:ext uri="{FF2B5EF4-FFF2-40B4-BE49-F238E27FC236}">
                <a16:creationId xmlns:a16="http://schemas.microsoft.com/office/drawing/2014/main" id="{97C871A1-93E8-6671-991A-D8A469204E41}"/>
              </a:ext>
            </a:extLst>
          </p:cNvPr>
          <p:cNvSpPr>
            <a:spLocks noGrp="1"/>
          </p:cNvSpPr>
          <p:nvPr>
            <p:ph type="sldNum" sz="quarter" idx="13"/>
          </p:nvPr>
        </p:nvSpPr>
        <p:spPr>
          <a:xfrm>
            <a:off x="6115050" y="6436976"/>
            <a:ext cx="171449" cy="223895"/>
          </a:xfrm>
        </p:spPr>
        <p:txBody>
          <a:bodyPr/>
          <a:lstStyle/>
          <a:p>
            <a:fld id="{22E84AB2-3475-4778-992D-8093CE74451B}" type="slidenum">
              <a:rPr lang="en-GB" smtClean="0"/>
              <a:pPr/>
              <a:t>23</a:t>
            </a:fld>
            <a:endParaRPr lang="en-GB" dirty="0"/>
          </a:p>
        </p:txBody>
      </p:sp>
      <p:pic>
        <p:nvPicPr>
          <p:cNvPr id="5" name="Picture 4" descr="A blue and black symbol&#10;&#10;Description automatically generated with medium confidence">
            <a:extLst>
              <a:ext uri="{FF2B5EF4-FFF2-40B4-BE49-F238E27FC236}">
                <a16:creationId xmlns:a16="http://schemas.microsoft.com/office/drawing/2014/main" id="{F7F3A766-82C9-21F0-239A-18C918EEA7E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899618" y="3524834"/>
            <a:ext cx="634392" cy="478537"/>
          </a:xfrm>
          <a:prstGeom prst="rect">
            <a:avLst/>
          </a:prstGeom>
        </p:spPr>
      </p:pic>
      <p:pic>
        <p:nvPicPr>
          <p:cNvPr id="6" name="Picture 5" descr="A blue and black text&#10;&#10;Description automatically generated with medium confidence">
            <a:extLst>
              <a:ext uri="{FF2B5EF4-FFF2-40B4-BE49-F238E27FC236}">
                <a16:creationId xmlns:a16="http://schemas.microsoft.com/office/drawing/2014/main" id="{A55680A6-B7EF-06E6-91F7-C47450292F4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521466" y="2219492"/>
            <a:ext cx="627889" cy="469393"/>
          </a:xfrm>
          <a:prstGeom prst="rect">
            <a:avLst/>
          </a:prstGeom>
        </p:spPr>
      </p:pic>
    </p:spTree>
    <p:extLst>
      <p:ext uri="{BB962C8B-B14F-4D97-AF65-F5344CB8AC3E}">
        <p14:creationId xmlns:p14="http://schemas.microsoft.com/office/powerpoint/2010/main" val="14681285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 name="Picture Placeholder 103" descr="A person wearing yellow and blue outfit holding buckets and talking to a person&#10;&#10;Description automatically generated">
            <a:extLst>
              <a:ext uri="{FF2B5EF4-FFF2-40B4-BE49-F238E27FC236}">
                <a16:creationId xmlns:a16="http://schemas.microsoft.com/office/drawing/2014/main" id="{3C1A6243-3D9C-0874-925A-51EFB6E101A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5599" r="5599"/>
          <a:stretch/>
        </p:blipFill>
        <p:spPr>
          <a:xfrm>
            <a:off x="0" y="-6156"/>
            <a:ext cx="9151510" cy="6870473"/>
          </a:xfrm>
        </p:spPr>
      </p:pic>
      <p:grpSp>
        <p:nvGrpSpPr>
          <p:cNvPr id="53" name="Group 52">
            <a:extLst>
              <a:ext uri="{FF2B5EF4-FFF2-40B4-BE49-F238E27FC236}">
                <a16:creationId xmlns:a16="http://schemas.microsoft.com/office/drawing/2014/main" id="{F74A31FD-D19D-2A24-31D0-EC9E3EA8F2F0}"/>
              </a:ext>
            </a:extLst>
          </p:cNvPr>
          <p:cNvGrpSpPr/>
          <p:nvPr/>
        </p:nvGrpSpPr>
        <p:grpSpPr>
          <a:xfrm flipH="1">
            <a:off x="-833195" y="-377151"/>
            <a:ext cx="9240207" cy="8237036"/>
            <a:chOff x="878457" y="-204394"/>
            <a:chExt cx="9240207" cy="8237036"/>
          </a:xfrm>
        </p:grpSpPr>
        <p:grpSp>
          <p:nvGrpSpPr>
            <p:cNvPr id="51" name="Group 50">
              <a:extLst>
                <a:ext uri="{FF2B5EF4-FFF2-40B4-BE49-F238E27FC236}">
                  <a16:creationId xmlns:a16="http://schemas.microsoft.com/office/drawing/2014/main" id="{1F5E71B2-869F-DB9F-EA39-99F98CF634FB}"/>
                </a:ext>
              </a:extLst>
            </p:cNvPr>
            <p:cNvGrpSpPr/>
            <p:nvPr/>
          </p:nvGrpSpPr>
          <p:grpSpPr>
            <a:xfrm>
              <a:off x="878457" y="-204394"/>
              <a:ext cx="9240207" cy="7612463"/>
              <a:chOff x="878457" y="-204394"/>
              <a:chExt cx="9240207" cy="7612463"/>
            </a:xfrm>
          </p:grpSpPr>
          <p:grpSp>
            <p:nvGrpSpPr>
              <p:cNvPr id="64" name="Group 63">
                <a:extLst>
                  <a:ext uri="{FF2B5EF4-FFF2-40B4-BE49-F238E27FC236}">
                    <a16:creationId xmlns:a16="http://schemas.microsoft.com/office/drawing/2014/main" id="{82C53F0D-E9DF-3EAC-164C-97A589ACEC78}"/>
                  </a:ext>
                </a:extLst>
              </p:cNvPr>
              <p:cNvGrpSpPr/>
              <p:nvPr/>
            </p:nvGrpSpPr>
            <p:grpSpPr>
              <a:xfrm>
                <a:off x="878457" y="-204394"/>
                <a:ext cx="9240207" cy="7326972"/>
                <a:chOff x="878457" y="-204394"/>
                <a:chExt cx="9240207" cy="7326972"/>
              </a:xfrm>
            </p:grpSpPr>
            <p:sp>
              <p:nvSpPr>
                <p:cNvPr id="65" name="Freeform 5">
                  <a:extLst>
                    <a:ext uri="{FF2B5EF4-FFF2-40B4-BE49-F238E27FC236}">
                      <a16:creationId xmlns:a16="http://schemas.microsoft.com/office/drawing/2014/main" id="{04B0F0CA-7F9D-3380-62AD-E46C2ABD850C}"/>
                    </a:ext>
                  </a:extLst>
                </p:cNvPr>
                <p:cNvSpPr>
                  <a:spLocks/>
                </p:cNvSpPr>
                <p:nvPr/>
              </p:nvSpPr>
              <p:spPr bwMode="auto">
                <a:xfrm>
                  <a:off x="3969997" y="6566010"/>
                  <a:ext cx="572419" cy="556568"/>
                </a:xfrm>
                <a:custGeom>
                  <a:avLst/>
                  <a:gdLst>
                    <a:gd name="T0" fmla="*/ 114 w 181"/>
                    <a:gd name="T1" fmla="*/ 111 h 176"/>
                    <a:gd name="T2" fmla="*/ 175 w 181"/>
                    <a:gd name="T3" fmla="*/ 141 h 176"/>
                    <a:gd name="T4" fmla="*/ 181 w 181"/>
                    <a:gd name="T5" fmla="*/ 133 h 176"/>
                    <a:gd name="T6" fmla="*/ 137 w 181"/>
                    <a:gd name="T7" fmla="*/ 76 h 176"/>
                    <a:gd name="T8" fmla="*/ 175 w 181"/>
                    <a:gd name="T9" fmla="*/ 50 h 176"/>
                    <a:gd name="T10" fmla="*/ 172 w 181"/>
                    <a:gd name="T11" fmla="*/ 42 h 176"/>
                    <a:gd name="T12" fmla="*/ 130 w 181"/>
                    <a:gd name="T13" fmla="*/ 39 h 176"/>
                    <a:gd name="T14" fmla="*/ 134 w 181"/>
                    <a:gd name="T15" fmla="*/ 4 h 176"/>
                    <a:gd name="T16" fmla="*/ 126 w 181"/>
                    <a:gd name="T17" fmla="*/ 0 h 176"/>
                    <a:gd name="T18" fmla="*/ 87 w 181"/>
                    <a:gd name="T19" fmla="*/ 24 h 176"/>
                    <a:gd name="T20" fmla="*/ 53 w 181"/>
                    <a:gd name="T21" fmla="*/ 5 h 176"/>
                    <a:gd name="T22" fmla="*/ 47 w 181"/>
                    <a:gd name="T23" fmla="*/ 9 h 176"/>
                    <a:gd name="T24" fmla="*/ 53 w 181"/>
                    <a:gd name="T25" fmla="*/ 46 h 176"/>
                    <a:gd name="T26" fmla="*/ 57 w 181"/>
                    <a:gd name="T27" fmla="*/ 51 h 176"/>
                    <a:gd name="T28" fmla="*/ 56 w 181"/>
                    <a:gd name="T29" fmla="*/ 55 h 176"/>
                    <a:gd name="T30" fmla="*/ 49 w 181"/>
                    <a:gd name="T31" fmla="*/ 55 h 176"/>
                    <a:gd name="T32" fmla="*/ 2 w 181"/>
                    <a:gd name="T33" fmla="*/ 80 h 176"/>
                    <a:gd name="T34" fmla="*/ 1 w 181"/>
                    <a:gd name="T35" fmla="*/ 85 h 176"/>
                    <a:gd name="T36" fmla="*/ 70 w 181"/>
                    <a:gd name="T37" fmla="*/ 95 h 176"/>
                    <a:gd name="T38" fmla="*/ 76 w 181"/>
                    <a:gd name="T39" fmla="*/ 174 h 176"/>
                    <a:gd name="T40" fmla="*/ 83 w 181"/>
                    <a:gd name="T41" fmla="*/ 175 h 176"/>
                    <a:gd name="T42" fmla="*/ 114 w 181"/>
                    <a:gd name="T43" fmla="*/ 111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1" h="176">
                      <a:moveTo>
                        <a:pt x="114" y="111"/>
                      </a:moveTo>
                      <a:cubicBezTo>
                        <a:pt x="114" y="111"/>
                        <a:pt x="136" y="149"/>
                        <a:pt x="175" y="141"/>
                      </a:cubicBezTo>
                      <a:cubicBezTo>
                        <a:pt x="178" y="140"/>
                        <a:pt x="181" y="137"/>
                        <a:pt x="181" y="133"/>
                      </a:cubicBezTo>
                      <a:cubicBezTo>
                        <a:pt x="181" y="98"/>
                        <a:pt x="137" y="76"/>
                        <a:pt x="137" y="76"/>
                      </a:cubicBezTo>
                      <a:cubicBezTo>
                        <a:pt x="137" y="76"/>
                        <a:pt x="169" y="76"/>
                        <a:pt x="175" y="50"/>
                      </a:cubicBezTo>
                      <a:cubicBezTo>
                        <a:pt x="176" y="47"/>
                        <a:pt x="175" y="44"/>
                        <a:pt x="172" y="42"/>
                      </a:cubicBezTo>
                      <a:cubicBezTo>
                        <a:pt x="148" y="26"/>
                        <a:pt x="130" y="39"/>
                        <a:pt x="130" y="39"/>
                      </a:cubicBezTo>
                      <a:cubicBezTo>
                        <a:pt x="130" y="39"/>
                        <a:pt x="143" y="18"/>
                        <a:pt x="134" y="4"/>
                      </a:cubicBezTo>
                      <a:cubicBezTo>
                        <a:pt x="132" y="1"/>
                        <a:pt x="129" y="0"/>
                        <a:pt x="126" y="0"/>
                      </a:cubicBezTo>
                      <a:cubicBezTo>
                        <a:pt x="103" y="0"/>
                        <a:pt x="87" y="24"/>
                        <a:pt x="87" y="24"/>
                      </a:cubicBezTo>
                      <a:cubicBezTo>
                        <a:pt x="87" y="24"/>
                        <a:pt x="77" y="5"/>
                        <a:pt x="53" y="5"/>
                      </a:cubicBezTo>
                      <a:cubicBezTo>
                        <a:pt x="51" y="5"/>
                        <a:pt x="48" y="7"/>
                        <a:pt x="47" y="9"/>
                      </a:cubicBezTo>
                      <a:cubicBezTo>
                        <a:pt x="39" y="20"/>
                        <a:pt x="42" y="33"/>
                        <a:pt x="53" y="46"/>
                      </a:cubicBezTo>
                      <a:cubicBezTo>
                        <a:pt x="54" y="48"/>
                        <a:pt x="56" y="50"/>
                        <a:pt x="57" y="51"/>
                      </a:cubicBezTo>
                      <a:cubicBezTo>
                        <a:pt x="58" y="53"/>
                        <a:pt x="57" y="55"/>
                        <a:pt x="56" y="55"/>
                      </a:cubicBezTo>
                      <a:cubicBezTo>
                        <a:pt x="53" y="55"/>
                        <a:pt x="51" y="55"/>
                        <a:pt x="49" y="55"/>
                      </a:cubicBezTo>
                      <a:cubicBezTo>
                        <a:pt x="35" y="56"/>
                        <a:pt x="13" y="61"/>
                        <a:pt x="2" y="80"/>
                      </a:cubicBezTo>
                      <a:cubicBezTo>
                        <a:pt x="0" y="81"/>
                        <a:pt x="0" y="83"/>
                        <a:pt x="1" y="85"/>
                      </a:cubicBezTo>
                      <a:cubicBezTo>
                        <a:pt x="11" y="105"/>
                        <a:pt x="41" y="113"/>
                        <a:pt x="70" y="95"/>
                      </a:cubicBezTo>
                      <a:cubicBezTo>
                        <a:pt x="70" y="95"/>
                        <a:pt x="27" y="143"/>
                        <a:pt x="76" y="174"/>
                      </a:cubicBezTo>
                      <a:cubicBezTo>
                        <a:pt x="78" y="175"/>
                        <a:pt x="81" y="176"/>
                        <a:pt x="83" y="175"/>
                      </a:cubicBezTo>
                      <a:cubicBezTo>
                        <a:pt x="128" y="163"/>
                        <a:pt x="114" y="111"/>
                        <a:pt x="114" y="111"/>
                      </a:cubicBezTo>
                    </a:path>
                  </a:pathLst>
                </a:custGeom>
                <a:solidFill>
                  <a:srgbClr val="FFC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Freeform 9">
                  <a:extLst>
                    <a:ext uri="{FF2B5EF4-FFF2-40B4-BE49-F238E27FC236}">
                      <a16:creationId xmlns:a16="http://schemas.microsoft.com/office/drawing/2014/main" id="{77B206E9-F876-CACD-5E79-9FE0AF425946}"/>
                    </a:ext>
                  </a:extLst>
                </p:cNvPr>
                <p:cNvSpPr>
                  <a:spLocks/>
                </p:cNvSpPr>
                <p:nvPr/>
              </p:nvSpPr>
              <p:spPr bwMode="auto">
                <a:xfrm>
                  <a:off x="7059302" y="-204394"/>
                  <a:ext cx="1236427" cy="1285743"/>
                </a:xfrm>
                <a:custGeom>
                  <a:avLst/>
                  <a:gdLst>
                    <a:gd name="T0" fmla="*/ 186 w 391"/>
                    <a:gd name="T1" fmla="*/ 266 h 406"/>
                    <a:gd name="T2" fmla="*/ 233 w 391"/>
                    <a:gd name="T3" fmla="*/ 402 h 406"/>
                    <a:gd name="T4" fmla="*/ 254 w 391"/>
                    <a:gd name="T5" fmla="*/ 399 h 406"/>
                    <a:gd name="T6" fmla="*/ 278 w 391"/>
                    <a:gd name="T7" fmla="*/ 242 h 406"/>
                    <a:gd name="T8" fmla="*/ 379 w 391"/>
                    <a:gd name="T9" fmla="*/ 256 h 406"/>
                    <a:gd name="T10" fmla="*/ 387 w 391"/>
                    <a:gd name="T11" fmla="*/ 237 h 406"/>
                    <a:gd name="T12" fmla="*/ 327 w 391"/>
                    <a:gd name="T13" fmla="*/ 171 h 406"/>
                    <a:gd name="T14" fmla="*/ 390 w 391"/>
                    <a:gd name="T15" fmla="*/ 119 h 406"/>
                    <a:gd name="T16" fmla="*/ 385 w 391"/>
                    <a:gd name="T17" fmla="*/ 102 h 406"/>
                    <a:gd name="T18" fmla="*/ 284 w 391"/>
                    <a:gd name="T19" fmla="*/ 85 h 406"/>
                    <a:gd name="T20" fmla="*/ 262 w 391"/>
                    <a:gd name="T21" fmla="*/ 5 h 406"/>
                    <a:gd name="T22" fmla="*/ 246 w 391"/>
                    <a:gd name="T23" fmla="*/ 1 h 406"/>
                    <a:gd name="T24" fmla="*/ 195 w 391"/>
                    <a:gd name="T25" fmla="*/ 71 h 406"/>
                    <a:gd name="T26" fmla="*/ 194 w 391"/>
                    <a:gd name="T27" fmla="*/ 85 h 406"/>
                    <a:gd name="T28" fmla="*/ 186 w 391"/>
                    <a:gd name="T29" fmla="*/ 88 h 406"/>
                    <a:gd name="T30" fmla="*/ 175 w 391"/>
                    <a:gd name="T31" fmla="*/ 79 h 406"/>
                    <a:gd name="T32" fmla="*/ 62 w 391"/>
                    <a:gd name="T33" fmla="*/ 50 h 406"/>
                    <a:gd name="T34" fmla="*/ 53 w 391"/>
                    <a:gd name="T35" fmla="*/ 59 h 406"/>
                    <a:gd name="T36" fmla="*/ 144 w 391"/>
                    <a:gd name="T37" fmla="*/ 176 h 406"/>
                    <a:gd name="T38" fmla="*/ 26 w 391"/>
                    <a:gd name="T39" fmla="*/ 311 h 406"/>
                    <a:gd name="T40" fmla="*/ 35 w 391"/>
                    <a:gd name="T41" fmla="*/ 324 h 406"/>
                    <a:gd name="T42" fmla="*/ 186 w 391"/>
                    <a:gd name="T43" fmla="*/ 266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1" h="406">
                      <a:moveTo>
                        <a:pt x="186" y="266"/>
                      </a:moveTo>
                      <a:cubicBezTo>
                        <a:pt x="186" y="266"/>
                        <a:pt x="159" y="358"/>
                        <a:pt x="233" y="402"/>
                      </a:cubicBezTo>
                      <a:cubicBezTo>
                        <a:pt x="240" y="406"/>
                        <a:pt x="249" y="404"/>
                        <a:pt x="254" y="399"/>
                      </a:cubicBezTo>
                      <a:cubicBezTo>
                        <a:pt x="311" y="342"/>
                        <a:pt x="278" y="242"/>
                        <a:pt x="278" y="242"/>
                      </a:cubicBezTo>
                      <a:cubicBezTo>
                        <a:pt x="278" y="242"/>
                        <a:pt x="328" y="288"/>
                        <a:pt x="379" y="256"/>
                      </a:cubicBezTo>
                      <a:cubicBezTo>
                        <a:pt x="385" y="252"/>
                        <a:pt x="389" y="245"/>
                        <a:pt x="387" y="237"/>
                      </a:cubicBezTo>
                      <a:cubicBezTo>
                        <a:pt x="376" y="176"/>
                        <a:pt x="327" y="171"/>
                        <a:pt x="327" y="171"/>
                      </a:cubicBezTo>
                      <a:cubicBezTo>
                        <a:pt x="327" y="171"/>
                        <a:pt x="381" y="157"/>
                        <a:pt x="390" y="119"/>
                      </a:cubicBezTo>
                      <a:cubicBezTo>
                        <a:pt x="391" y="113"/>
                        <a:pt x="389" y="107"/>
                        <a:pt x="385" y="102"/>
                      </a:cubicBezTo>
                      <a:cubicBezTo>
                        <a:pt x="348" y="68"/>
                        <a:pt x="284" y="85"/>
                        <a:pt x="284" y="85"/>
                      </a:cubicBezTo>
                      <a:cubicBezTo>
                        <a:pt x="284" y="85"/>
                        <a:pt x="300" y="38"/>
                        <a:pt x="262" y="5"/>
                      </a:cubicBezTo>
                      <a:cubicBezTo>
                        <a:pt x="258" y="1"/>
                        <a:pt x="252" y="0"/>
                        <a:pt x="246" y="1"/>
                      </a:cubicBezTo>
                      <a:cubicBezTo>
                        <a:pt x="216" y="7"/>
                        <a:pt x="200" y="35"/>
                        <a:pt x="195" y="71"/>
                      </a:cubicBezTo>
                      <a:cubicBezTo>
                        <a:pt x="195" y="75"/>
                        <a:pt x="194" y="80"/>
                        <a:pt x="194" y="85"/>
                      </a:cubicBezTo>
                      <a:cubicBezTo>
                        <a:pt x="194" y="89"/>
                        <a:pt x="189" y="91"/>
                        <a:pt x="186" y="88"/>
                      </a:cubicBezTo>
                      <a:cubicBezTo>
                        <a:pt x="183" y="86"/>
                        <a:pt x="178" y="82"/>
                        <a:pt x="175" y="79"/>
                      </a:cubicBezTo>
                      <a:cubicBezTo>
                        <a:pt x="151" y="61"/>
                        <a:pt x="109" y="37"/>
                        <a:pt x="62" y="50"/>
                      </a:cubicBezTo>
                      <a:cubicBezTo>
                        <a:pt x="58" y="51"/>
                        <a:pt x="55" y="54"/>
                        <a:pt x="53" y="59"/>
                      </a:cubicBezTo>
                      <a:cubicBezTo>
                        <a:pt x="37" y="106"/>
                        <a:pt x="71" y="161"/>
                        <a:pt x="144" y="176"/>
                      </a:cubicBezTo>
                      <a:cubicBezTo>
                        <a:pt x="144" y="176"/>
                        <a:pt x="0" y="190"/>
                        <a:pt x="26" y="311"/>
                      </a:cubicBezTo>
                      <a:cubicBezTo>
                        <a:pt x="27" y="317"/>
                        <a:pt x="31" y="321"/>
                        <a:pt x="35" y="324"/>
                      </a:cubicBezTo>
                      <a:cubicBezTo>
                        <a:pt x="124" y="369"/>
                        <a:pt x="186" y="266"/>
                        <a:pt x="186" y="266"/>
                      </a:cubicBezTo>
                    </a:path>
                  </a:pathLst>
                </a:custGeom>
                <a:solidFill>
                  <a:srgbClr val="FFC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Freeform 10">
                  <a:extLst>
                    <a:ext uri="{FF2B5EF4-FFF2-40B4-BE49-F238E27FC236}">
                      <a16:creationId xmlns:a16="http://schemas.microsoft.com/office/drawing/2014/main" id="{96E71DF1-0E38-B668-7033-0A8B319710AE}"/>
                    </a:ext>
                  </a:extLst>
                </p:cNvPr>
                <p:cNvSpPr>
                  <a:spLocks/>
                </p:cNvSpPr>
                <p:nvPr/>
              </p:nvSpPr>
              <p:spPr bwMode="auto">
                <a:xfrm>
                  <a:off x="7172024" y="3998047"/>
                  <a:ext cx="1380852" cy="1453066"/>
                </a:xfrm>
                <a:custGeom>
                  <a:avLst/>
                  <a:gdLst>
                    <a:gd name="T0" fmla="*/ 275 w 436"/>
                    <a:gd name="T1" fmla="*/ 290 h 459"/>
                    <a:gd name="T2" fmla="*/ 421 w 436"/>
                    <a:gd name="T3" fmla="*/ 358 h 459"/>
                    <a:gd name="T4" fmla="*/ 436 w 436"/>
                    <a:gd name="T5" fmla="*/ 338 h 459"/>
                    <a:gd name="T6" fmla="*/ 327 w 436"/>
                    <a:gd name="T7" fmla="*/ 196 h 459"/>
                    <a:gd name="T8" fmla="*/ 418 w 436"/>
                    <a:gd name="T9" fmla="*/ 125 h 459"/>
                    <a:gd name="T10" fmla="*/ 409 w 436"/>
                    <a:gd name="T11" fmla="*/ 104 h 459"/>
                    <a:gd name="T12" fmla="*/ 308 w 436"/>
                    <a:gd name="T13" fmla="*/ 101 h 459"/>
                    <a:gd name="T14" fmla="*/ 315 w 436"/>
                    <a:gd name="T15" fmla="*/ 9 h 459"/>
                    <a:gd name="T16" fmla="*/ 298 w 436"/>
                    <a:gd name="T17" fmla="*/ 0 h 459"/>
                    <a:gd name="T18" fmla="*/ 204 w 436"/>
                    <a:gd name="T19" fmla="*/ 68 h 459"/>
                    <a:gd name="T20" fmla="*/ 123 w 436"/>
                    <a:gd name="T21" fmla="*/ 23 h 459"/>
                    <a:gd name="T22" fmla="*/ 107 w 436"/>
                    <a:gd name="T23" fmla="*/ 33 h 459"/>
                    <a:gd name="T24" fmla="*/ 123 w 436"/>
                    <a:gd name="T25" fmla="*/ 129 h 459"/>
                    <a:gd name="T26" fmla="*/ 134 w 436"/>
                    <a:gd name="T27" fmla="*/ 141 h 459"/>
                    <a:gd name="T28" fmla="*/ 131 w 436"/>
                    <a:gd name="T29" fmla="*/ 150 h 459"/>
                    <a:gd name="T30" fmla="*/ 114 w 436"/>
                    <a:gd name="T31" fmla="*/ 153 h 459"/>
                    <a:gd name="T32" fmla="*/ 2 w 436"/>
                    <a:gd name="T33" fmla="*/ 221 h 459"/>
                    <a:gd name="T34" fmla="*/ 2 w 436"/>
                    <a:gd name="T35" fmla="*/ 235 h 459"/>
                    <a:gd name="T36" fmla="*/ 169 w 436"/>
                    <a:gd name="T37" fmla="*/ 253 h 459"/>
                    <a:gd name="T38" fmla="*/ 186 w 436"/>
                    <a:gd name="T39" fmla="*/ 455 h 459"/>
                    <a:gd name="T40" fmla="*/ 204 w 436"/>
                    <a:gd name="T41" fmla="*/ 457 h 459"/>
                    <a:gd name="T42" fmla="*/ 275 w 436"/>
                    <a:gd name="T43" fmla="*/ 29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36" h="459">
                      <a:moveTo>
                        <a:pt x="275" y="290"/>
                      </a:moveTo>
                      <a:cubicBezTo>
                        <a:pt x="275" y="290"/>
                        <a:pt x="328" y="384"/>
                        <a:pt x="421" y="358"/>
                      </a:cubicBezTo>
                      <a:cubicBezTo>
                        <a:pt x="430" y="356"/>
                        <a:pt x="436" y="348"/>
                        <a:pt x="436" y="338"/>
                      </a:cubicBezTo>
                      <a:cubicBezTo>
                        <a:pt x="435" y="247"/>
                        <a:pt x="327" y="196"/>
                        <a:pt x="327" y="196"/>
                      </a:cubicBezTo>
                      <a:cubicBezTo>
                        <a:pt x="327" y="196"/>
                        <a:pt x="404" y="192"/>
                        <a:pt x="418" y="125"/>
                      </a:cubicBezTo>
                      <a:cubicBezTo>
                        <a:pt x="420" y="117"/>
                        <a:pt x="416" y="108"/>
                        <a:pt x="409" y="104"/>
                      </a:cubicBezTo>
                      <a:cubicBezTo>
                        <a:pt x="351" y="65"/>
                        <a:pt x="308" y="101"/>
                        <a:pt x="308" y="101"/>
                      </a:cubicBezTo>
                      <a:cubicBezTo>
                        <a:pt x="308" y="101"/>
                        <a:pt x="339" y="45"/>
                        <a:pt x="315" y="9"/>
                      </a:cubicBezTo>
                      <a:cubicBezTo>
                        <a:pt x="311" y="3"/>
                        <a:pt x="305" y="0"/>
                        <a:pt x="298" y="0"/>
                      </a:cubicBezTo>
                      <a:cubicBezTo>
                        <a:pt x="241" y="3"/>
                        <a:pt x="204" y="68"/>
                        <a:pt x="204" y="68"/>
                      </a:cubicBezTo>
                      <a:cubicBezTo>
                        <a:pt x="204" y="68"/>
                        <a:pt x="179" y="18"/>
                        <a:pt x="123" y="23"/>
                      </a:cubicBezTo>
                      <a:cubicBezTo>
                        <a:pt x="116" y="23"/>
                        <a:pt x="110" y="27"/>
                        <a:pt x="107" y="33"/>
                      </a:cubicBezTo>
                      <a:cubicBezTo>
                        <a:pt x="88" y="62"/>
                        <a:pt x="98" y="97"/>
                        <a:pt x="123" y="129"/>
                      </a:cubicBezTo>
                      <a:cubicBezTo>
                        <a:pt x="126" y="133"/>
                        <a:pt x="130" y="138"/>
                        <a:pt x="134" y="141"/>
                      </a:cubicBezTo>
                      <a:cubicBezTo>
                        <a:pt x="137" y="144"/>
                        <a:pt x="135" y="150"/>
                        <a:pt x="131" y="150"/>
                      </a:cubicBezTo>
                      <a:cubicBezTo>
                        <a:pt x="125" y="151"/>
                        <a:pt x="119" y="152"/>
                        <a:pt x="114" y="153"/>
                      </a:cubicBezTo>
                      <a:cubicBezTo>
                        <a:pt x="81" y="157"/>
                        <a:pt x="28" y="172"/>
                        <a:pt x="2" y="221"/>
                      </a:cubicBezTo>
                      <a:cubicBezTo>
                        <a:pt x="0" y="225"/>
                        <a:pt x="0" y="230"/>
                        <a:pt x="2" y="235"/>
                      </a:cubicBezTo>
                      <a:cubicBezTo>
                        <a:pt x="27" y="285"/>
                        <a:pt x="99" y="301"/>
                        <a:pt x="169" y="253"/>
                      </a:cubicBezTo>
                      <a:cubicBezTo>
                        <a:pt x="169" y="253"/>
                        <a:pt x="68" y="382"/>
                        <a:pt x="186" y="455"/>
                      </a:cubicBezTo>
                      <a:cubicBezTo>
                        <a:pt x="191" y="459"/>
                        <a:pt x="198" y="459"/>
                        <a:pt x="204" y="457"/>
                      </a:cubicBezTo>
                      <a:cubicBezTo>
                        <a:pt x="310" y="421"/>
                        <a:pt x="275" y="290"/>
                        <a:pt x="275" y="290"/>
                      </a:cubicBezTo>
                    </a:path>
                  </a:pathLst>
                </a:custGeom>
                <a:solidFill>
                  <a:srgbClr val="FFC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 name="Freeform 12">
                  <a:extLst>
                    <a:ext uri="{FF2B5EF4-FFF2-40B4-BE49-F238E27FC236}">
                      <a16:creationId xmlns:a16="http://schemas.microsoft.com/office/drawing/2014/main" id="{F225DCD7-8BAB-0EC2-8330-F55C66DABFF3}"/>
                    </a:ext>
                  </a:extLst>
                </p:cNvPr>
                <p:cNvSpPr>
                  <a:spLocks/>
                </p:cNvSpPr>
                <p:nvPr/>
              </p:nvSpPr>
              <p:spPr bwMode="auto">
                <a:xfrm>
                  <a:off x="8507083" y="262349"/>
                  <a:ext cx="792581" cy="762640"/>
                </a:xfrm>
                <a:custGeom>
                  <a:avLst/>
                  <a:gdLst>
                    <a:gd name="T0" fmla="*/ 149 w 250"/>
                    <a:gd name="T1" fmla="*/ 91 h 241"/>
                    <a:gd name="T2" fmla="*/ 151 w 250"/>
                    <a:gd name="T3" fmla="*/ 5 h 241"/>
                    <a:gd name="T4" fmla="*/ 137 w 250"/>
                    <a:gd name="T5" fmla="*/ 2 h 241"/>
                    <a:gd name="T6" fmla="*/ 92 w 250"/>
                    <a:gd name="T7" fmla="*/ 86 h 241"/>
                    <a:gd name="T8" fmla="*/ 36 w 250"/>
                    <a:gd name="T9" fmla="*/ 57 h 241"/>
                    <a:gd name="T10" fmla="*/ 28 w 250"/>
                    <a:gd name="T11" fmla="*/ 66 h 241"/>
                    <a:gd name="T12" fmla="*/ 49 w 250"/>
                    <a:gd name="T13" fmla="*/ 116 h 241"/>
                    <a:gd name="T14" fmla="*/ 2 w 250"/>
                    <a:gd name="T15" fmla="*/ 133 h 241"/>
                    <a:gd name="T16" fmla="*/ 2 w 250"/>
                    <a:gd name="T17" fmla="*/ 144 h 241"/>
                    <a:gd name="T18" fmla="*/ 55 w 250"/>
                    <a:gd name="T19" fmla="*/ 175 h 241"/>
                    <a:gd name="T20" fmla="*/ 51 w 250"/>
                    <a:gd name="T21" fmla="*/ 225 h 241"/>
                    <a:gd name="T22" fmla="*/ 59 w 250"/>
                    <a:gd name="T23" fmla="*/ 231 h 241"/>
                    <a:gd name="T24" fmla="*/ 103 w 250"/>
                    <a:gd name="T25" fmla="*/ 201 h 241"/>
                    <a:gd name="T26" fmla="*/ 107 w 250"/>
                    <a:gd name="T27" fmla="*/ 193 h 241"/>
                    <a:gd name="T28" fmla="*/ 112 w 250"/>
                    <a:gd name="T29" fmla="*/ 193 h 241"/>
                    <a:gd name="T30" fmla="*/ 117 w 250"/>
                    <a:gd name="T31" fmla="*/ 201 h 241"/>
                    <a:gd name="T32" fmla="*/ 175 w 250"/>
                    <a:gd name="T33" fmla="*/ 241 h 241"/>
                    <a:gd name="T34" fmla="*/ 182 w 250"/>
                    <a:gd name="T35" fmla="*/ 238 h 241"/>
                    <a:gd name="T36" fmla="*/ 154 w 250"/>
                    <a:gd name="T37" fmla="*/ 152 h 241"/>
                    <a:gd name="T38" fmla="*/ 250 w 250"/>
                    <a:gd name="T39" fmla="*/ 99 h 241"/>
                    <a:gd name="T40" fmla="*/ 247 w 250"/>
                    <a:gd name="T41" fmla="*/ 90 h 241"/>
                    <a:gd name="T42" fmla="*/ 149 w 250"/>
                    <a:gd name="T43" fmla="*/ 9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0" h="241">
                      <a:moveTo>
                        <a:pt x="149" y="91"/>
                      </a:moveTo>
                      <a:cubicBezTo>
                        <a:pt x="149" y="91"/>
                        <a:pt x="184" y="45"/>
                        <a:pt x="151" y="5"/>
                      </a:cubicBezTo>
                      <a:cubicBezTo>
                        <a:pt x="147" y="1"/>
                        <a:pt x="142" y="0"/>
                        <a:pt x="137" y="2"/>
                      </a:cubicBezTo>
                      <a:cubicBezTo>
                        <a:pt x="93" y="23"/>
                        <a:pt x="92" y="86"/>
                        <a:pt x="92" y="86"/>
                      </a:cubicBezTo>
                      <a:cubicBezTo>
                        <a:pt x="92" y="86"/>
                        <a:pt x="73" y="49"/>
                        <a:pt x="36" y="57"/>
                      </a:cubicBezTo>
                      <a:cubicBezTo>
                        <a:pt x="32" y="58"/>
                        <a:pt x="29" y="62"/>
                        <a:pt x="28" y="66"/>
                      </a:cubicBezTo>
                      <a:cubicBezTo>
                        <a:pt x="22" y="104"/>
                        <a:pt x="49" y="116"/>
                        <a:pt x="49" y="116"/>
                      </a:cubicBezTo>
                      <a:cubicBezTo>
                        <a:pt x="49" y="116"/>
                        <a:pt x="15" y="114"/>
                        <a:pt x="2" y="133"/>
                      </a:cubicBezTo>
                      <a:cubicBezTo>
                        <a:pt x="0" y="136"/>
                        <a:pt x="0" y="141"/>
                        <a:pt x="2" y="144"/>
                      </a:cubicBezTo>
                      <a:cubicBezTo>
                        <a:pt x="15" y="171"/>
                        <a:pt x="55" y="175"/>
                        <a:pt x="55" y="175"/>
                      </a:cubicBezTo>
                      <a:cubicBezTo>
                        <a:pt x="55" y="175"/>
                        <a:pt x="37" y="198"/>
                        <a:pt x="51" y="225"/>
                      </a:cubicBezTo>
                      <a:cubicBezTo>
                        <a:pt x="53" y="228"/>
                        <a:pt x="56" y="230"/>
                        <a:pt x="59" y="231"/>
                      </a:cubicBezTo>
                      <a:cubicBezTo>
                        <a:pt x="78" y="233"/>
                        <a:pt x="93" y="221"/>
                        <a:pt x="103" y="201"/>
                      </a:cubicBezTo>
                      <a:cubicBezTo>
                        <a:pt x="104" y="199"/>
                        <a:pt x="106" y="196"/>
                        <a:pt x="107" y="193"/>
                      </a:cubicBezTo>
                      <a:cubicBezTo>
                        <a:pt x="108" y="191"/>
                        <a:pt x="111" y="191"/>
                        <a:pt x="112" y="193"/>
                      </a:cubicBezTo>
                      <a:cubicBezTo>
                        <a:pt x="113" y="195"/>
                        <a:pt x="115" y="198"/>
                        <a:pt x="117" y="201"/>
                      </a:cubicBezTo>
                      <a:cubicBezTo>
                        <a:pt x="126" y="216"/>
                        <a:pt x="145" y="239"/>
                        <a:pt x="175" y="241"/>
                      </a:cubicBezTo>
                      <a:cubicBezTo>
                        <a:pt x="177" y="241"/>
                        <a:pt x="180" y="240"/>
                        <a:pt x="182" y="238"/>
                      </a:cubicBezTo>
                      <a:cubicBezTo>
                        <a:pt x="201" y="214"/>
                        <a:pt x="193" y="175"/>
                        <a:pt x="154" y="152"/>
                      </a:cubicBezTo>
                      <a:cubicBezTo>
                        <a:pt x="154" y="152"/>
                        <a:pt x="239" y="173"/>
                        <a:pt x="250" y="99"/>
                      </a:cubicBezTo>
                      <a:cubicBezTo>
                        <a:pt x="250" y="96"/>
                        <a:pt x="249" y="92"/>
                        <a:pt x="247" y="90"/>
                      </a:cubicBezTo>
                      <a:cubicBezTo>
                        <a:pt x="206" y="46"/>
                        <a:pt x="149" y="91"/>
                        <a:pt x="149" y="91"/>
                      </a:cubicBezTo>
                    </a:path>
                  </a:pathLst>
                </a:custGeom>
                <a:solidFill>
                  <a:srgbClr val="FFC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 name="Freeform 16">
                  <a:extLst>
                    <a:ext uri="{FF2B5EF4-FFF2-40B4-BE49-F238E27FC236}">
                      <a16:creationId xmlns:a16="http://schemas.microsoft.com/office/drawing/2014/main" id="{8E1A47EA-DC99-778C-0BC6-E566AEA67687}"/>
                    </a:ext>
                  </a:extLst>
                </p:cNvPr>
                <p:cNvSpPr>
                  <a:spLocks/>
                </p:cNvSpPr>
                <p:nvPr/>
              </p:nvSpPr>
              <p:spPr bwMode="auto">
                <a:xfrm>
                  <a:off x="8466573" y="-70536"/>
                  <a:ext cx="322316" cy="338168"/>
                </a:xfrm>
                <a:custGeom>
                  <a:avLst/>
                  <a:gdLst>
                    <a:gd name="T0" fmla="*/ 63 w 102"/>
                    <a:gd name="T1" fmla="*/ 69 h 107"/>
                    <a:gd name="T2" fmla="*/ 96 w 102"/>
                    <a:gd name="T3" fmla="*/ 88 h 107"/>
                    <a:gd name="T4" fmla="*/ 100 w 102"/>
                    <a:gd name="T5" fmla="*/ 84 h 107"/>
                    <a:gd name="T6" fmla="*/ 78 w 102"/>
                    <a:gd name="T7" fmla="*/ 48 h 107"/>
                    <a:gd name="T8" fmla="*/ 101 w 102"/>
                    <a:gd name="T9" fmla="*/ 33 h 107"/>
                    <a:gd name="T10" fmla="*/ 99 w 102"/>
                    <a:gd name="T11" fmla="*/ 28 h 107"/>
                    <a:gd name="T12" fmla="*/ 76 w 102"/>
                    <a:gd name="T13" fmla="*/ 25 h 107"/>
                    <a:gd name="T14" fmla="*/ 80 w 102"/>
                    <a:gd name="T15" fmla="*/ 3 h 107"/>
                    <a:gd name="T16" fmla="*/ 76 w 102"/>
                    <a:gd name="T17" fmla="*/ 1 h 107"/>
                    <a:gd name="T18" fmla="*/ 52 w 102"/>
                    <a:gd name="T19" fmla="*/ 15 h 107"/>
                    <a:gd name="T20" fmla="*/ 34 w 102"/>
                    <a:gd name="T21" fmla="*/ 2 h 107"/>
                    <a:gd name="T22" fmla="*/ 30 w 102"/>
                    <a:gd name="T23" fmla="*/ 4 h 107"/>
                    <a:gd name="T24" fmla="*/ 31 w 102"/>
                    <a:gd name="T25" fmla="*/ 27 h 107"/>
                    <a:gd name="T26" fmla="*/ 33 w 102"/>
                    <a:gd name="T27" fmla="*/ 30 h 107"/>
                    <a:gd name="T28" fmla="*/ 33 w 102"/>
                    <a:gd name="T29" fmla="*/ 32 h 107"/>
                    <a:gd name="T30" fmla="*/ 29 w 102"/>
                    <a:gd name="T31" fmla="*/ 32 h 107"/>
                    <a:gd name="T32" fmla="*/ 0 w 102"/>
                    <a:gd name="T33" fmla="*/ 46 h 107"/>
                    <a:gd name="T34" fmla="*/ 0 w 102"/>
                    <a:gd name="T35" fmla="*/ 49 h 107"/>
                    <a:gd name="T36" fmla="*/ 39 w 102"/>
                    <a:gd name="T37" fmla="*/ 57 h 107"/>
                    <a:gd name="T38" fmla="*/ 38 w 102"/>
                    <a:gd name="T39" fmla="*/ 105 h 107"/>
                    <a:gd name="T40" fmla="*/ 42 w 102"/>
                    <a:gd name="T41" fmla="*/ 106 h 107"/>
                    <a:gd name="T42" fmla="*/ 63 w 102"/>
                    <a:gd name="T43" fmla="*/ 6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2" h="107">
                      <a:moveTo>
                        <a:pt x="63" y="69"/>
                      </a:moveTo>
                      <a:cubicBezTo>
                        <a:pt x="63" y="69"/>
                        <a:pt x="73" y="92"/>
                        <a:pt x="96" y="88"/>
                      </a:cubicBezTo>
                      <a:cubicBezTo>
                        <a:pt x="98" y="88"/>
                        <a:pt x="100" y="86"/>
                        <a:pt x="100" y="84"/>
                      </a:cubicBezTo>
                      <a:cubicBezTo>
                        <a:pt x="102" y="63"/>
                        <a:pt x="78" y="48"/>
                        <a:pt x="78" y="48"/>
                      </a:cubicBezTo>
                      <a:cubicBezTo>
                        <a:pt x="78" y="48"/>
                        <a:pt x="96" y="49"/>
                        <a:pt x="101" y="33"/>
                      </a:cubicBezTo>
                      <a:cubicBezTo>
                        <a:pt x="101" y="31"/>
                        <a:pt x="101" y="29"/>
                        <a:pt x="99" y="28"/>
                      </a:cubicBezTo>
                      <a:cubicBezTo>
                        <a:pt x="87" y="18"/>
                        <a:pt x="76" y="25"/>
                        <a:pt x="76" y="25"/>
                      </a:cubicBezTo>
                      <a:cubicBezTo>
                        <a:pt x="76" y="25"/>
                        <a:pt x="84" y="13"/>
                        <a:pt x="80" y="3"/>
                      </a:cubicBezTo>
                      <a:cubicBezTo>
                        <a:pt x="79" y="2"/>
                        <a:pt x="77" y="1"/>
                        <a:pt x="76" y="1"/>
                      </a:cubicBezTo>
                      <a:cubicBezTo>
                        <a:pt x="62" y="0"/>
                        <a:pt x="52" y="15"/>
                        <a:pt x="52" y="15"/>
                      </a:cubicBezTo>
                      <a:cubicBezTo>
                        <a:pt x="52" y="15"/>
                        <a:pt x="47" y="2"/>
                        <a:pt x="34" y="2"/>
                      </a:cubicBezTo>
                      <a:cubicBezTo>
                        <a:pt x="32" y="2"/>
                        <a:pt x="31" y="3"/>
                        <a:pt x="30" y="4"/>
                      </a:cubicBezTo>
                      <a:cubicBezTo>
                        <a:pt x="25" y="10"/>
                        <a:pt x="26" y="19"/>
                        <a:pt x="31" y="27"/>
                      </a:cubicBezTo>
                      <a:cubicBezTo>
                        <a:pt x="32" y="28"/>
                        <a:pt x="33" y="29"/>
                        <a:pt x="33" y="30"/>
                      </a:cubicBezTo>
                      <a:cubicBezTo>
                        <a:pt x="34" y="31"/>
                        <a:pt x="34" y="32"/>
                        <a:pt x="33" y="32"/>
                      </a:cubicBezTo>
                      <a:cubicBezTo>
                        <a:pt x="31" y="32"/>
                        <a:pt x="30" y="32"/>
                        <a:pt x="29" y="32"/>
                      </a:cubicBezTo>
                      <a:cubicBezTo>
                        <a:pt x="21" y="33"/>
                        <a:pt x="8" y="35"/>
                        <a:pt x="0" y="46"/>
                      </a:cubicBezTo>
                      <a:cubicBezTo>
                        <a:pt x="0" y="47"/>
                        <a:pt x="0" y="48"/>
                        <a:pt x="0" y="49"/>
                      </a:cubicBezTo>
                      <a:cubicBezTo>
                        <a:pt x="5" y="61"/>
                        <a:pt x="21" y="67"/>
                        <a:pt x="39" y="57"/>
                      </a:cubicBezTo>
                      <a:cubicBezTo>
                        <a:pt x="39" y="57"/>
                        <a:pt x="12" y="85"/>
                        <a:pt x="38" y="105"/>
                      </a:cubicBezTo>
                      <a:cubicBezTo>
                        <a:pt x="39" y="106"/>
                        <a:pt x="41" y="107"/>
                        <a:pt x="42" y="106"/>
                      </a:cubicBezTo>
                      <a:cubicBezTo>
                        <a:pt x="68" y="100"/>
                        <a:pt x="63" y="69"/>
                        <a:pt x="63" y="69"/>
                      </a:cubicBezTo>
                    </a:path>
                  </a:pathLst>
                </a:custGeom>
                <a:solidFill>
                  <a:srgbClr val="FFC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 name="Freeform 17">
                  <a:extLst>
                    <a:ext uri="{FF2B5EF4-FFF2-40B4-BE49-F238E27FC236}">
                      <a16:creationId xmlns:a16="http://schemas.microsoft.com/office/drawing/2014/main" id="{F31595EC-ADEC-8A85-91B3-67141927DFFA}"/>
                    </a:ext>
                  </a:extLst>
                </p:cNvPr>
                <p:cNvSpPr>
                  <a:spLocks/>
                </p:cNvSpPr>
                <p:nvPr/>
              </p:nvSpPr>
              <p:spPr bwMode="auto">
                <a:xfrm>
                  <a:off x="8466573" y="1185266"/>
                  <a:ext cx="332884" cy="327600"/>
                </a:xfrm>
                <a:custGeom>
                  <a:avLst/>
                  <a:gdLst>
                    <a:gd name="T0" fmla="*/ 73 w 105"/>
                    <a:gd name="T1" fmla="*/ 50 h 103"/>
                    <a:gd name="T2" fmla="*/ 104 w 105"/>
                    <a:gd name="T3" fmla="*/ 27 h 103"/>
                    <a:gd name="T4" fmla="*/ 101 w 105"/>
                    <a:gd name="T5" fmla="*/ 21 h 103"/>
                    <a:gd name="T6" fmla="*/ 60 w 105"/>
                    <a:gd name="T7" fmla="*/ 28 h 103"/>
                    <a:gd name="T8" fmla="*/ 55 w 105"/>
                    <a:gd name="T9" fmla="*/ 1 h 103"/>
                    <a:gd name="T10" fmla="*/ 49 w 105"/>
                    <a:gd name="T11" fmla="*/ 1 h 103"/>
                    <a:gd name="T12" fmla="*/ 38 w 105"/>
                    <a:gd name="T13" fmla="*/ 22 h 103"/>
                    <a:gd name="T14" fmla="*/ 19 w 105"/>
                    <a:gd name="T15" fmla="*/ 10 h 103"/>
                    <a:gd name="T16" fmla="*/ 15 w 105"/>
                    <a:gd name="T17" fmla="*/ 13 h 103"/>
                    <a:gd name="T18" fmla="*/ 19 w 105"/>
                    <a:gd name="T19" fmla="*/ 40 h 103"/>
                    <a:gd name="T20" fmla="*/ 1 w 105"/>
                    <a:gd name="T21" fmla="*/ 52 h 103"/>
                    <a:gd name="T22" fmla="*/ 1 w 105"/>
                    <a:gd name="T23" fmla="*/ 56 h 103"/>
                    <a:gd name="T24" fmla="*/ 23 w 105"/>
                    <a:gd name="T25" fmla="*/ 63 h 103"/>
                    <a:gd name="T26" fmla="*/ 27 w 105"/>
                    <a:gd name="T27" fmla="*/ 63 h 103"/>
                    <a:gd name="T28" fmla="*/ 28 w 105"/>
                    <a:gd name="T29" fmla="*/ 64 h 103"/>
                    <a:gd name="T30" fmla="*/ 27 w 105"/>
                    <a:gd name="T31" fmla="*/ 68 h 103"/>
                    <a:gd name="T32" fmla="*/ 29 w 105"/>
                    <a:gd name="T33" fmla="*/ 99 h 103"/>
                    <a:gd name="T34" fmla="*/ 31 w 105"/>
                    <a:gd name="T35" fmla="*/ 101 h 103"/>
                    <a:gd name="T36" fmla="*/ 54 w 105"/>
                    <a:gd name="T37" fmla="*/ 68 h 103"/>
                    <a:gd name="T38" fmla="*/ 98 w 105"/>
                    <a:gd name="T39" fmla="*/ 87 h 103"/>
                    <a:gd name="T40" fmla="*/ 100 w 105"/>
                    <a:gd name="T41" fmla="*/ 83 h 103"/>
                    <a:gd name="T42" fmla="*/ 73 w 105"/>
                    <a:gd name="T43" fmla="*/ 5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5" h="103">
                      <a:moveTo>
                        <a:pt x="73" y="50"/>
                      </a:moveTo>
                      <a:cubicBezTo>
                        <a:pt x="73" y="50"/>
                        <a:pt x="99" y="49"/>
                        <a:pt x="104" y="27"/>
                      </a:cubicBezTo>
                      <a:cubicBezTo>
                        <a:pt x="104" y="24"/>
                        <a:pt x="103" y="22"/>
                        <a:pt x="101" y="21"/>
                      </a:cubicBezTo>
                      <a:cubicBezTo>
                        <a:pt x="82" y="11"/>
                        <a:pt x="60" y="28"/>
                        <a:pt x="60" y="28"/>
                      </a:cubicBezTo>
                      <a:cubicBezTo>
                        <a:pt x="60" y="28"/>
                        <a:pt x="67" y="12"/>
                        <a:pt x="55" y="1"/>
                      </a:cubicBezTo>
                      <a:cubicBezTo>
                        <a:pt x="53" y="0"/>
                        <a:pt x="51" y="0"/>
                        <a:pt x="49" y="1"/>
                      </a:cubicBezTo>
                      <a:cubicBezTo>
                        <a:pt x="35" y="9"/>
                        <a:pt x="38" y="22"/>
                        <a:pt x="38" y="22"/>
                      </a:cubicBezTo>
                      <a:cubicBezTo>
                        <a:pt x="38" y="22"/>
                        <a:pt x="29" y="9"/>
                        <a:pt x="19" y="10"/>
                      </a:cubicBezTo>
                      <a:cubicBezTo>
                        <a:pt x="17" y="10"/>
                        <a:pt x="16" y="11"/>
                        <a:pt x="15" y="13"/>
                      </a:cubicBezTo>
                      <a:cubicBezTo>
                        <a:pt x="9" y="25"/>
                        <a:pt x="19" y="40"/>
                        <a:pt x="19" y="40"/>
                      </a:cubicBezTo>
                      <a:cubicBezTo>
                        <a:pt x="19" y="40"/>
                        <a:pt x="6" y="39"/>
                        <a:pt x="1" y="52"/>
                      </a:cubicBezTo>
                      <a:cubicBezTo>
                        <a:pt x="0" y="53"/>
                        <a:pt x="0" y="55"/>
                        <a:pt x="1" y="56"/>
                      </a:cubicBezTo>
                      <a:cubicBezTo>
                        <a:pt x="5" y="63"/>
                        <a:pt x="13" y="65"/>
                        <a:pt x="23" y="63"/>
                      </a:cubicBezTo>
                      <a:cubicBezTo>
                        <a:pt x="24" y="63"/>
                        <a:pt x="25" y="63"/>
                        <a:pt x="27" y="63"/>
                      </a:cubicBezTo>
                      <a:cubicBezTo>
                        <a:pt x="28" y="62"/>
                        <a:pt x="28" y="63"/>
                        <a:pt x="28" y="64"/>
                      </a:cubicBezTo>
                      <a:cubicBezTo>
                        <a:pt x="28" y="65"/>
                        <a:pt x="27" y="67"/>
                        <a:pt x="27" y="68"/>
                      </a:cubicBezTo>
                      <a:cubicBezTo>
                        <a:pt x="24" y="75"/>
                        <a:pt x="21" y="88"/>
                        <a:pt x="29" y="99"/>
                      </a:cubicBezTo>
                      <a:cubicBezTo>
                        <a:pt x="29" y="100"/>
                        <a:pt x="30" y="101"/>
                        <a:pt x="31" y="101"/>
                      </a:cubicBezTo>
                      <a:cubicBezTo>
                        <a:pt x="45" y="101"/>
                        <a:pt x="56" y="88"/>
                        <a:pt x="54" y="68"/>
                      </a:cubicBezTo>
                      <a:cubicBezTo>
                        <a:pt x="54" y="68"/>
                        <a:pt x="69" y="103"/>
                        <a:pt x="98" y="87"/>
                      </a:cubicBezTo>
                      <a:cubicBezTo>
                        <a:pt x="99" y="86"/>
                        <a:pt x="100" y="85"/>
                        <a:pt x="100" y="83"/>
                      </a:cubicBezTo>
                      <a:cubicBezTo>
                        <a:pt x="105" y="57"/>
                        <a:pt x="73" y="50"/>
                        <a:pt x="73" y="50"/>
                      </a:cubicBezTo>
                    </a:path>
                  </a:pathLst>
                </a:custGeom>
                <a:solidFill>
                  <a:srgbClr val="FFC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Freeform 18">
                  <a:extLst>
                    <a:ext uri="{FF2B5EF4-FFF2-40B4-BE49-F238E27FC236}">
                      <a16:creationId xmlns:a16="http://schemas.microsoft.com/office/drawing/2014/main" id="{3006C457-6003-DA07-78D0-E51F45BCA63A}"/>
                    </a:ext>
                  </a:extLst>
                </p:cNvPr>
                <p:cNvSpPr>
                  <a:spLocks/>
                </p:cNvSpPr>
                <p:nvPr/>
              </p:nvSpPr>
              <p:spPr bwMode="auto">
                <a:xfrm>
                  <a:off x="6185701" y="6426869"/>
                  <a:ext cx="341691" cy="350498"/>
                </a:xfrm>
                <a:custGeom>
                  <a:avLst/>
                  <a:gdLst>
                    <a:gd name="T0" fmla="*/ 67 w 108"/>
                    <a:gd name="T1" fmla="*/ 67 h 111"/>
                    <a:gd name="T2" fmla="*/ 105 w 108"/>
                    <a:gd name="T3" fmla="*/ 71 h 111"/>
                    <a:gd name="T4" fmla="*/ 107 w 108"/>
                    <a:gd name="T5" fmla="*/ 65 h 111"/>
                    <a:gd name="T6" fmla="*/ 72 w 108"/>
                    <a:gd name="T7" fmla="*/ 42 h 111"/>
                    <a:gd name="T8" fmla="*/ 86 w 108"/>
                    <a:gd name="T9" fmla="*/ 19 h 111"/>
                    <a:gd name="T10" fmla="*/ 83 w 108"/>
                    <a:gd name="T11" fmla="*/ 15 h 111"/>
                    <a:gd name="T12" fmla="*/ 60 w 108"/>
                    <a:gd name="T13" fmla="*/ 22 h 111"/>
                    <a:gd name="T14" fmla="*/ 55 w 108"/>
                    <a:gd name="T15" fmla="*/ 1 h 111"/>
                    <a:gd name="T16" fmla="*/ 50 w 108"/>
                    <a:gd name="T17" fmla="*/ 0 h 111"/>
                    <a:gd name="T18" fmla="*/ 34 w 108"/>
                    <a:gd name="T19" fmla="*/ 23 h 111"/>
                    <a:gd name="T20" fmla="*/ 12 w 108"/>
                    <a:gd name="T21" fmla="*/ 19 h 111"/>
                    <a:gd name="T22" fmla="*/ 10 w 108"/>
                    <a:gd name="T23" fmla="*/ 22 h 111"/>
                    <a:gd name="T24" fmla="*/ 21 w 108"/>
                    <a:gd name="T25" fmla="*/ 43 h 111"/>
                    <a:gd name="T26" fmla="*/ 24 w 108"/>
                    <a:gd name="T27" fmla="*/ 44 h 111"/>
                    <a:gd name="T28" fmla="*/ 24 w 108"/>
                    <a:gd name="T29" fmla="*/ 47 h 111"/>
                    <a:gd name="T30" fmla="*/ 20 w 108"/>
                    <a:gd name="T31" fmla="*/ 49 h 111"/>
                    <a:gd name="T32" fmla="*/ 1 w 108"/>
                    <a:gd name="T33" fmla="*/ 72 h 111"/>
                    <a:gd name="T34" fmla="*/ 2 w 108"/>
                    <a:gd name="T35" fmla="*/ 76 h 111"/>
                    <a:gd name="T36" fmla="*/ 41 w 108"/>
                    <a:gd name="T37" fmla="*/ 67 h 111"/>
                    <a:gd name="T38" fmla="*/ 60 w 108"/>
                    <a:gd name="T39" fmla="*/ 111 h 111"/>
                    <a:gd name="T40" fmla="*/ 64 w 108"/>
                    <a:gd name="T41" fmla="*/ 110 h 111"/>
                    <a:gd name="T42" fmla="*/ 67 w 108"/>
                    <a:gd name="T43" fmla="*/ 6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11">
                      <a:moveTo>
                        <a:pt x="67" y="67"/>
                      </a:moveTo>
                      <a:cubicBezTo>
                        <a:pt x="67" y="67"/>
                        <a:pt x="86" y="84"/>
                        <a:pt x="105" y="71"/>
                      </a:cubicBezTo>
                      <a:cubicBezTo>
                        <a:pt x="107" y="70"/>
                        <a:pt x="108" y="67"/>
                        <a:pt x="107" y="65"/>
                      </a:cubicBezTo>
                      <a:cubicBezTo>
                        <a:pt x="100" y="45"/>
                        <a:pt x="72" y="42"/>
                        <a:pt x="72" y="42"/>
                      </a:cubicBezTo>
                      <a:cubicBezTo>
                        <a:pt x="72" y="42"/>
                        <a:pt x="89" y="35"/>
                        <a:pt x="86" y="19"/>
                      </a:cubicBezTo>
                      <a:cubicBezTo>
                        <a:pt x="86" y="17"/>
                        <a:pt x="85" y="15"/>
                        <a:pt x="83" y="15"/>
                      </a:cubicBezTo>
                      <a:cubicBezTo>
                        <a:pt x="67" y="11"/>
                        <a:pt x="60" y="22"/>
                        <a:pt x="60" y="22"/>
                      </a:cubicBezTo>
                      <a:cubicBezTo>
                        <a:pt x="60" y="22"/>
                        <a:pt x="63" y="7"/>
                        <a:pt x="55" y="1"/>
                      </a:cubicBezTo>
                      <a:cubicBezTo>
                        <a:pt x="53" y="0"/>
                        <a:pt x="51" y="0"/>
                        <a:pt x="50" y="0"/>
                      </a:cubicBezTo>
                      <a:cubicBezTo>
                        <a:pt x="37" y="5"/>
                        <a:pt x="34" y="23"/>
                        <a:pt x="34" y="23"/>
                      </a:cubicBezTo>
                      <a:cubicBezTo>
                        <a:pt x="34" y="23"/>
                        <a:pt x="25" y="13"/>
                        <a:pt x="12" y="19"/>
                      </a:cubicBezTo>
                      <a:cubicBezTo>
                        <a:pt x="11" y="19"/>
                        <a:pt x="10" y="21"/>
                        <a:pt x="10" y="22"/>
                      </a:cubicBezTo>
                      <a:cubicBezTo>
                        <a:pt x="8" y="30"/>
                        <a:pt x="13" y="37"/>
                        <a:pt x="21" y="43"/>
                      </a:cubicBezTo>
                      <a:cubicBezTo>
                        <a:pt x="22" y="43"/>
                        <a:pt x="23" y="44"/>
                        <a:pt x="24" y="44"/>
                      </a:cubicBezTo>
                      <a:cubicBezTo>
                        <a:pt x="25" y="45"/>
                        <a:pt x="25" y="46"/>
                        <a:pt x="24" y="47"/>
                      </a:cubicBezTo>
                      <a:cubicBezTo>
                        <a:pt x="23" y="47"/>
                        <a:pt x="22" y="48"/>
                        <a:pt x="20" y="49"/>
                      </a:cubicBezTo>
                      <a:cubicBezTo>
                        <a:pt x="13" y="52"/>
                        <a:pt x="3" y="60"/>
                        <a:pt x="1" y="72"/>
                      </a:cubicBezTo>
                      <a:cubicBezTo>
                        <a:pt x="0" y="74"/>
                        <a:pt x="1" y="75"/>
                        <a:pt x="2" y="76"/>
                      </a:cubicBezTo>
                      <a:cubicBezTo>
                        <a:pt x="11" y="85"/>
                        <a:pt x="29" y="83"/>
                        <a:pt x="41" y="67"/>
                      </a:cubicBezTo>
                      <a:cubicBezTo>
                        <a:pt x="41" y="67"/>
                        <a:pt x="28" y="103"/>
                        <a:pt x="60" y="111"/>
                      </a:cubicBezTo>
                      <a:cubicBezTo>
                        <a:pt x="61" y="111"/>
                        <a:pt x="63" y="111"/>
                        <a:pt x="64" y="110"/>
                      </a:cubicBezTo>
                      <a:cubicBezTo>
                        <a:pt x="85" y="94"/>
                        <a:pt x="67" y="67"/>
                        <a:pt x="67" y="67"/>
                      </a:cubicBezTo>
                    </a:path>
                  </a:pathLst>
                </a:custGeom>
                <a:solidFill>
                  <a:srgbClr val="FFC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 name="Freeform 19">
                  <a:extLst>
                    <a:ext uri="{FF2B5EF4-FFF2-40B4-BE49-F238E27FC236}">
                      <a16:creationId xmlns:a16="http://schemas.microsoft.com/office/drawing/2014/main" id="{6B834101-FA86-13DE-3CB7-3281CF28886F}"/>
                    </a:ext>
                  </a:extLst>
                </p:cNvPr>
                <p:cNvSpPr>
                  <a:spLocks/>
                </p:cNvSpPr>
                <p:nvPr/>
              </p:nvSpPr>
              <p:spPr bwMode="auto">
                <a:xfrm>
                  <a:off x="8906896" y="2407602"/>
                  <a:ext cx="338168" cy="355781"/>
                </a:xfrm>
                <a:custGeom>
                  <a:avLst/>
                  <a:gdLst>
                    <a:gd name="T0" fmla="*/ 67 w 107"/>
                    <a:gd name="T1" fmla="*/ 67 h 112"/>
                    <a:gd name="T2" fmla="*/ 105 w 107"/>
                    <a:gd name="T3" fmla="*/ 71 h 112"/>
                    <a:gd name="T4" fmla="*/ 106 w 107"/>
                    <a:gd name="T5" fmla="*/ 66 h 112"/>
                    <a:gd name="T6" fmla="*/ 71 w 107"/>
                    <a:gd name="T7" fmla="*/ 42 h 112"/>
                    <a:gd name="T8" fmla="*/ 86 w 107"/>
                    <a:gd name="T9" fmla="*/ 19 h 112"/>
                    <a:gd name="T10" fmla="*/ 82 w 107"/>
                    <a:gd name="T11" fmla="*/ 15 h 112"/>
                    <a:gd name="T12" fmla="*/ 59 w 107"/>
                    <a:gd name="T13" fmla="*/ 22 h 112"/>
                    <a:gd name="T14" fmla="*/ 54 w 107"/>
                    <a:gd name="T15" fmla="*/ 1 h 112"/>
                    <a:gd name="T16" fmla="*/ 49 w 107"/>
                    <a:gd name="T17" fmla="*/ 1 h 112"/>
                    <a:gd name="T18" fmla="*/ 34 w 107"/>
                    <a:gd name="T19" fmla="*/ 23 h 112"/>
                    <a:gd name="T20" fmla="*/ 12 w 107"/>
                    <a:gd name="T21" fmla="*/ 19 h 112"/>
                    <a:gd name="T22" fmla="*/ 9 w 107"/>
                    <a:gd name="T23" fmla="*/ 23 h 112"/>
                    <a:gd name="T24" fmla="*/ 20 w 107"/>
                    <a:gd name="T25" fmla="*/ 43 h 112"/>
                    <a:gd name="T26" fmla="*/ 23 w 107"/>
                    <a:gd name="T27" fmla="*/ 45 h 112"/>
                    <a:gd name="T28" fmla="*/ 23 w 107"/>
                    <a:gd name="T29" fmla="*/ 47 h 112"/>
                    <a:gd name="T30" fmla="*/ 20 w 107"/>
                    <a:gd name="T31" fmla="*/ 49 h 112"/>
                    <a:gd name="T32" fmla="*/ 0 w 107"/>
                    <a:gd name="T33" fmla="*/ 73 h 112"/>
                    <a:gd name="T34" fmla="*/ 1 w 107"/>
                    <a:gd name="T35" fmla="*/ 76 h 112"/>
                    <a:gd name="T36" fmla="*/ 40 w 107"/>
                    <a:gd name="T37" fmla="*/ 67 h 112"/>
                    <a:gd name="T38" fmla="*/ 59 w 107"/>
                    <a:gd name="T39" fmla="*/ 111 h 112"/>
                    <a:gd name="T40" fmla="*/ 63 w 107"/>
                    <a:gd name="T41" fmla="*/ 110 h 112"/>
                    <a:gd name="T42" fmla="*/ 67 w 107"/>
                    <a:gd name="T43" fmla="*/ 6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112">
                      <a:moveTo>
                        <a:pt x="67" y="67"/>
                      </a:moveTo>
                      <a:cubicBezTo>
                        <a:pt x="67" y="67"/>
                        <a:pt x="86" y="84"/>
                        <a:pt x="105" y="71"/>
                      </a:cubicBezTo>
                      <a:cubicBezTo>
                        <a:pt x="106" y="70"/>
                        <a:pt x="107" y="68"/>
                        <a:pt x="106" y="66"/>
                      </a:cubicBezTo>
                      <a:cubicBezTo>
                        <a:pt x="99" y="45"/>
                        <a:pt x="71" y="42"/>
                        <a:pt x="71" y="42"/>
                      </a:cubicBezTo>
                      <a:cubicBezTo>
                        <a:pt x="71" y="42"/>
                        <a:pt x="88" y="35"/>
                        <a:pt x="86" y="19"/>
                      </a:cubicBezTo>
                      <a:cubicBezTo>
                        <a:pt x="86" y="17"/>
                        <a:pt x="84" y="16"/>
                        <a:pt x="82" y="15"/>
                      </a:cubicBezTo>
                      <a:cubicBezTo>
                        <a:pt x="66" y="11"/>
                        <a:pt x="59" y="22"/>
                        <a:pt x="59" y="22"/>
                      </a:cubicBezTo>
                      <a:cubicBezTo>
                        <a:pt x="59" y="22"/>
                        <a:pt x="62" y="8"/>
                        <a:pt x="54" y="1"/>
                      </a:cubicBezTo>
                      <a:cubicBezTo>
                        <a:pt x="53" y="0"/>
                        <a:pt x="51" y="0"/>
                        <a:pt x="49" y="1"/>
                      </a:cubicBezTo>
                      <a:cubicBezTo>
                        <a:pt x="37" y="6"/>
                        <a:pt x="34" y="23"/>
                        <a:pt x="34" y="23"/>
                      </a:cubicBezTo>
                      <a:cubicBezTo>
                        <a:pt x="34" y="23"/>
                        <a:pt x="24" y="14"/>
                        <a:pt x="12" y="19"/>
                      </a:cubicBezTo>
                      <a:cubicBezTo>
                        <a:pt x="10" y="20"/>
                        <a:pt x="9" y="21"/>
                        <a:pt x="9" y="23"/>
                      </a:cubicBezTo>
                      <a:cubicBezTo>
                        <a:pt x="7" y="31"/>
                        <a:pt x="12" y="38"/>
                        <a:pt x="20" y="43"/>
                      </a:cubicBezTo>
                      <a:cubicBezTo>
                        <a:pt x="21" y="44"/>
                        <a:pt x="22" y="44"/>
                        <a:pt x="23" y="45"/>
                      </a:cubicBezTo>
                      <a:cubicBezTo>
                        <a:pt x="24" y="45"/>
                        <a:pt x="24" y="47"/>
                        <a:pt x="23" y="47"/>
                      </a:cubicBezTo>
                      <a:cubicBezTo>
                        <a:pt x="22" y="48"/>
                        <a:pt x="21" y="48"/>
                        <a:pt x="20" y="49"/>
                      </a:cubicBezTo>
                      <a:cubicBezTo>
                        <a:pt x="13" y="53"/>
                        <a:pt x="2" y="60"/>
                        <a:pt x="0" y="73"/>
                      </a:cubicBezTo>
                      <a:cubicBezTo>
                        <a:pt x="0" y="74"/>
                        <a:pt x="0" y="75"/>
                        <a:pt x="1" y="76"/>
                      </a:cubicBezTo>
                      <a:cubicBezTo>
                        <a:pt x="11" y="85"/>
                        <a:pt x="28" y="83"/>
                        <a:pt x="40" y="67"/>
                      </a:cubicBezTo>
                      <a:cubicBezTo>
                        <a:pt x="40" y="67"/>
                        <a:pt x="27" y="104"/>
                        <a:pt x="59" y="111"/>
                      </a:cubicBezTo>
                      <a:cubicBezTo>
                        <a:pt x="61" y="112"/>
                        <a:pt x="62" y="111"/>
                        <a:pt x="63" y="110"/>
                      </a:cubicBezTo>
                      <a:cubicBezTo>
                        <a:pt x="84" y="94"/>
                        <a:pt x="67" y="67"/>
                        <a:pt x="67" y="67"/>
                      </a:cubicBezTo>
                    </a:path>
                  </a:pathLst>
                </a:custGeom>
                <a:solidFill>
                  <a:srgbClr val="FFC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 name="Freeform 20">
                  <a:extLst>
                    <a:ext uri="{FF2B5EF4-FFF2-40B4-BE49-F238E27FC236}">
                      <a16:creationId xmlns:a16="http://schemas.microsoft.com/office/drawing/2014/main" id="{5339083B-CC31-5C53-7EC4-8A7079DE57D8}"/>
                    </a:ext>
                  </a:extLst>
                </p:cNvPr>
                <p:cNvSpPr>
                  <a:spLocks/>
                </p:cNvSpPr>
                <p:nvPr/>
              </p:nvSpPr>
              <p:spPr bwMode="auto">
                <a:xfrm>
                  <a:off x="7728592" y="3658119"/>
                  <a:ext cx="327600" cy="329362"/>
                </a:xfrm>
                <a:custGeom>
                  <a:avLst/>
                  <a:gdLst>
                    <a:gd name="T0" fmla="*/ 59 w 103"/>
                    <a:gd name="T1" fmla="*/ 71 h 104"/>
                    <a:gd name="T2" fmla="*/ 88 w 103"/>
                    <a:gd name="T3" fmla="*/ 96 h 104"/>
                    <a:gd name="T4" fmla="*/ 93 w 103"/>
                    <a:gd name="T5" fmla="*/ 92 h 104"/>
                    <a:gd name="T6" fmla="*/ 77 w 103"/>
                    <a:gd name="T7" fmla="*/ 53 h 104"/>
                    <a:gd name="T8" fmla="*/ 102 w 103"/>
                    <a:gd name="T9" fmla="*/ 42 h 104"/>
                    <a:gd name="T10" fmla="*/ 102 w 103"/>
                    <a:gd name="T11" fmla="*/ 37 h 104"/>
                    <a:gd name="T12" fmla="*/ 79 w 103"/>
                    <a:gd name="T13" fmla="*/ 30 h 104"/>
                    <a:gd name="T14" fmla="*/ 87 w 103"/>
                    <a:gd name="T15" fmla="*/ 9 h 104"/>
                    <a:gd name="T16" fmla="*/ 83 w 103"/>
                    <a:gd name="T17" fmla="*/ 6 h 104"/>
                    <a:gd name="T18" fmla="*/ 57 w 103"/>
                    <a:gd name="T19" fmla="*/ 15 h 104"/>
                    <a:gd name="T20" fmla="*/ 42 w 103"/>
                    <a:gd name="T21" fmla="*/ 0 h 104"/>
                    <a:gd name="T22" fmla="*/ 37 w 103"/>
                    <a:gd name="T23" fmla="*/ 1 h 104"/>
                    <a:gd name="T24" fmla="*/ 35 w 103"/>
                    <a:gd name="T25" fmla="*/ 24 h 104"/>
                    <a:gd name="T26" fmla="*/ 37 w 103"/>
                    <a:gd name="T27" fmla="*/ 28 h 104"/>
                    <a:gd name="T28" fmla="*/ 35 w 103"/>
                    <a:gd name="T29" fmla="*/ 29 h 104"/>
                    <a:gd name="T30" fmla="*/ 31 w 103"/>
                    <a:gd name="T31" fmla="*/ 29 h 104"/>
                    <a:gd name="T32" fmla="*/ 1 w 103"/>
                    <a:gd name="T33" fmla="*/ 37 h 104"/>
                    <a:gd name="T34" fmla="*/ 0 w 103"/>
                    <a:gd name="T35" fmla="*/ 40 h 104"/>
                    <a:gd name="T36" fmla="*/ 37 w 103"/>
                    <a:gd name="T37" fmla="*/ 55 h 104"/>
                    <a:gd name="T38" fmla="*/ 28 w 103"/>
                    <a:gd name="T39" fmla="*/ 103 h 104"/>
                    <a:gd name="T40" fmla="*/ 32 w 103"/>
                    <a:gd name="T41" fmla="*/ 104 h 104"/>
                    <a:gd name="T42" fmla="*/ 59 w 103"/>
                    <a:gd name="T43" fmla="*/ 7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3" h="104">
                      <a:moveTo>
                        <a:pt x="59" y="71"/>
                      </a:moveTo>
                      <a:cubicBezTo>
                        <a:pt x="59" y="71"/>
                        <a:pt x="65" y="96"/>
                        <a:pt x="88" y="96"/>
                      </a:cubicBezTo>
                      <a:cubicBezTo>
                        <a:pt x="90" y="96"/>
                        <a:pt x="92" y="94"/>
                        <a:pt x="93" y="92"/>
                      </a:cubicBezTo>
                      <a:cubicBezTo>
                        <a:pt x="98" y="71"/>
                        <a:pt x="77" y="53"/>
                        <a:pt x="77" y="53"/>
                      </a:cubicBezTo>
                      <a:cubicBezTo>
                        <a:pt x="77" y="53"/>
                        <a:pt x="95" y="57"/>
                        <a:pt x="102" y="42"/>
                      </a:cubicBezTo>
                      <a:cubicBezTo>
                        <a:pt x="103" y="41"/>
                        <a:pt x="103" y="39"/>
                        <a:pt x="102" y="37"/>
                      </a:cubicBezTo>
                      <a:cubicBezTo>
                        <a:pt x="91" y="24"/>
                        <a:pt x="79" y="30"/>
                        <a:pt x="79" y="30"/>
                      </a:cubicBezTo>
                      <a:cubicBezTo>
                        <a:pt x="79" y="30"/>
                        <a:pt x="90" y="19"/>
                        <a:pt x="87" y="9"/>
                      </a:cubicBezTo>
                      <a:cubicBezTo>
                        <a:pt x="86" y="8"/>
                        <a:pt x="85" y="6"/>
                        <a:pt x="83" y="6"/>
                      </a:cubicBezTo>
                      <a:cubicBezTo>
                        <a:pt x="70" y="3"/>
                        <a:pt x="57" y="15"/>
                        <a:pt x="57" y="15"/>
                      </a:cubicBezTo>
                      <a:cubicBezTo>
                        <a:pt x="57" y="15"/>
                        <a:pt x="55" y="3"/>
                        <a:pt x="42" y="0"/>
                      </a:cubicBezTo>
                      <a:cubicBezTo>
                        <a:pt x="40" y="0"/>
                        <a:pt x="39" y="0"/>
                        <a:pt x="37" y="1"/>
                      </a:cubicBezTo>
                      <a:cubicBezTo>
                        <a:pt x="31" y="7"/>
                        <a:pt x="31" y="15"/>
                        <a:pt x="35" y="24"/>
                      </a:cubicBezTo>
                      <a:cubicBezTo>
                        <a:pt x="35" y="25"/>
                        <a:pt x="36" y="26"/>
                        <a:pt x="37" y="28"/>
                      </a:cubicBezTo>
                      <a:cubicBezTo>
                        <a:pt x="37" y="28"/>
                        <a:pt x="36" y="30"/>
                        <a:pt x="35" y="29"/>
                      </a:cubicBezTo>
                      <a:cubicBezTo>
                        <a:pt x="34" y="29"/>
                        <a:pt x="32" y="29"/>
                        <a:pt x="31" y="29"/>
                      </a:cubicBezTo>
                      <a:cubicBezTo>
                        <a:pt x="23" y="28"/>
                        <a:pt x="10" y="28"/>
                        <a:pt x="1" y="37"/>
                      </a:cubicBezTo>
                      <a:cubicBezTo>
                        <a:pt x="1" y="38"/>
                        <a:pt x="0" y="39"/>
                        <a:pt x="0" y="40"/>
                      </a:cubicBezTo>
                      <a:cubicBezTo>
                        <a:pt x="3" y="53"/>
                        <a:pt x="18" y="62"/>
                        <a:pt x="37" y="55"/>
                      </a:cubicBezTo>
                      <a:cubicBezTo>
                        <a:pt x="37" y="55"/>
                        <a:pt x="6" y="78"/>
                        <a:pt x="28" y="103"/>
                      </a:cubicBezTo>
                      <a:cubicBezTo>
                        <a:pt x="29" y="104"/>
                        <a:pt x="30" y="104"/>
                        <a:pt x="32" y="104"/>
                      </a:cubicBezTo>
                      <a:cubicBezTo>
                        <a:pt x="58" y="103"/>
                        <a:pt x="59" y="71"/>
                        <a:pt x="59" y="71"/>
                      </a:cubicBezTo>
                    </a:path>
                  </a:pathLst>
                </a:custGeom>
                <a:solidFill>
                  <a:srgbClr val="FFC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 name="Freeform 21">
                  <a:extLst>
                    <a:ext uri="{FF2B5EF4-FFF2-40B4-BE49-F238E27FC236}">
                      <a16:creationId xmlns:a16="http://schemas.microsoft.com/office/drawing/2014/main" id="{18506785-F5BC-063F-35D3-D6BDA5260759}"/>
                    </a:ext>
                  </a:extLst>
                </p:cNvPr>
                <p:cNvSpPr>
                  <a:spLocks/>
                </p:cNvSpPr>
                <p:nvPr/>
              </p:nvSpPr>
              <p:spPr bwMode="auto">
                <a:xfrm>
                  <a:off x="6469268" y="5646616"/>
                  <a:ext cx="332884" cy="327600"/>
                </a:xfrm>
                <a:custGeom>
                  <a:avLst/>
                  <a:gdLst>
                    <a:gd name="T0" fmla="*/ 32 w 105"/>
                    <a:gd name="T1" fmla="*/ 57 h 103"/>
                    <a:gd name="T2" fmla="*/ 5 w 105"/>
                    <a:gd name="T3" fmla="*/ 84 h 103"/>
                    <a:gd name="T4" fmla="*/ 8 w 105"/>
                    <a:gd name="T5" fmla="*/ 89 h 103"/>
                    <a:gd name="T6" fmla="*/ 49 w 105"/>
                    <a:gd name="T7" fmla="*/ 76 h 103"/>
                    <a:gd name="T8" fmla="*/ 58 w 105"/>
                    <a:gd name="T9" fmla="*/ 102 h 103"/>
                    <a:gd name="T10" fmla="*/ 63 w 105"/>
                    <a:gd name="T11" fmla="*/ 102 h 103"/>
                    <a:gd name="T12" fmla="*/ 72 w 105"/>
                    <a:gd name="T13" fmla="*/ 80 h 103"/>
                    <a:gd name="T14" fmla="*/ 92 w 105"/>
                    <a:gd name="T15" fmla="*/ 89 h 103"/>
                    <a:gd name="T16" fmla="*/ 95 w 105"/>
                    <a:gd name="T17" fmla="*/ 85 h 103"/>
                    <a:gd name="T18" fmla="*/ 87 w 105"/>
                    <a:gd name="T19" fmla="*/ 59 h 103"/>
                    <a:gd name="T20" fmla="*/ 104 w 105"/>
                    <a:gd name="T21" fmla="*/ 45 h 103"/>
                    <a:gd name="T22" fmla="*/ 103 w 105"/>
                    <a:gd name="T23" fmla="*/ 40 h 103"/>
                    <a:gd name="T24" fmla="*/ 80 w 105"/>
                    <a:gd name="T25" fmla="*/ 36 h 103"/>
                    <a:gd name="T26" fmla="*/ 77 w 105"/>
                    <a:gd name="T27" fmla="*/ 37 h 103"/>
                    <a:gd name="T28" fmla="*/ 75 w 105"/>
                    <a:gd name="T29" fmla="*/ 36 h 103"/>
                    <a:gd name="T30" fmla="*/ 76 w 105"/>
                    <a:gd name="T31" fmla="*/ 32 h 103"/>
                    <a:gd name="T32" fmla="*/ 70 w 105"/>
                    <a:gd name="T33" fmla="*/ 2 h 103"/>
                    <a:gd name="T34" fmla="*/ 67 w 105"/>
                    <a:gd name="T35" fmla="*/ 0 h 103"/>
                    <a:gd name="T36" fmla="*/ 49 w 105"/>
                    <a:gd name="T37" fmla="*/ 36 h 103"/>
                    <a:gd name="T38" fmla="*/ 3 w 105"/>
                    <a:gd name="T39" fmla="*/ 24 h 103"/>
                    <a:gd name="T40" fmla="*/ 1 w 105"/>
                    <a:gd name="T41" fmla="*/ 27 h 103"/>
                    <a:gd name="T42" fmla="*/ 32 w 105"/>
                    <a:gd name="T43" fmla="*/ 5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5" h="103">
                      <a:moveTo>
                        <a:pt x="32" y="57"/>
                      </a:moveTo>
                      <a:cubicBezTo>
                        <a:pt x="32" y="57"/>
                        <a:pt x="7" y="61"/>
                        <a:pt x="5" y="84"/>
                      </a:cubicBezTo>
                      <a:cubicBezTo>
                        <a:pt x="5" y="86"/>
                        <a:pt x="6" y="88"/>
                        <a:pt x="8" y="89"/>
                      </a:cubicBezTo>
                      <a:cubicBezTo>
                        <a:pt x="29" y="96"/>
                        <a:pt x="49" y="76"/>
                        <a:pt x="49" y="76"/>
                      </a:cubicBezTo>
                      <a:cubicBezTo>
                        <a:pt x="49" y="76"/>
                        <a:pt x="44" y="94"/>
                        <a:pt x="58" y="102"/>
                      </a:cubicBezTo>
                      <a:cubicBezTo>
                        <a:pt x="59" y="103"/>
                        <a:pt x="61" y="103"/>
                        <a:pt x="63" y="102"/>
                      </a:cubicBezTo>
                      <a:cubicBezTo>
                        <a:pt x="76" y="92"/>
                        <a:pt x="72" y="80"/>
                        <a:pt x="72" y="80"/>
                      </a:cubicBezTo>
                      <a:cubicBezTo>
                        <a:pt x="72" y="80"/>
                        <a:pt x="82" y="91"/>
                        <a:pt x="92" y="89"/>
                      </a:cubicBezTo>
                      <a:cubicBezTo>
                        <a:pt x="93" y="88"/>
                        <a:pt x="95" y="87"/>
                        <a:pt x="95" y="85"/>
                      </a:cubicBezTo>
                      <a:cubicBezTo>
                        <a:pt x="99" y="72"/>
                        <a:pt x="87" y="59"/>
                        <a:pt x="87" y="59"/>
                      </a:cubicBezTo>
                      <a:cubicBezTo>
                        <a:pt x="87" y="59"/>
                        <a:pt x="101" y="57"/>
                        <a:pt x="104" y="45"/>
                      </a:cubicBezTo>
                      <a:cubicBezTo>
                        <a:pt x="105" y="43"/>
                        <a:pt x="104" y="41"/>
                        <a:pt x="103" y="40"/>
                      </a:cubicBezTo>
                      <a:cubicBezTo>
                        <a:pt x="98" y="34"/>
                        <a:pt x="90" y="33"/>
                        <a:pt x="80" y="36"/>
                      </a:cubicBezTo>
                      <a:cubicBezTo>
                        <a:pt x="79" y="36"/>
                        <a:pt x="78" y="37"/>
                        <a:pt x="77" y="37"/>
                      </a:cubicBezTo>
                      <a:cubicBezTo>
                        <a:pt x="76" y="38"/>
                        <a:pt x="75" y="37"/>
                        <a:pt x="75" y="36"/>
                      </a:cubicBezTo>
                      <a:cubicBezTo>
                        <a:pt x="75" y="35"/>
                        <a:pt x="76" y="33"/>
                        <a:pt x="76" y="32"/>
                      </a:cubicBezTo>
                      <a:cubicBezTo>
                        <a:pt x="78" y="24"/>
                        <a:pt x="79" y="11"/>
                        <a:pt x="70" y="2"/>
                      </a:cubicBezTo>
                      <a:cubicBezTo>
                        <a:pt x="69" y="1"/>
                        <a:pt x="68" y="0"/>
                        <a:pt x="67" y="0"/>
                      </a:cubicBezTo>
                      <a:cubicBezTo>
                        <a:pt x="53" y="2"/>
                        <a:pt x="44" y="17"/>
                        <a:pt x="49" y="36"/>
                      </a:cubicBezTo>
                      <a:cubicBezTo>
                        <a:pt x="49" y="36"/>
                        <a:pt x="29" y="3"/>
                        <a:pt x="3" y="24"/>
                      </a:cubicBezTo>
                      <a:cubicBezTo>
                        <a:pt x="2" y="24"/>
                        <a:pt x="1" y="26"/>
                        <a:pt x="1" y="27"/>
                      </a:cubicBezTo>
                      <a:cubicBezTo>
                        <a:pt x="0" y="54"/>
                        <a:pt x="32" y="57"/>
                        <a:pt x="32" y="57"/>
                      </a:cubicBezTo>
                    </a:path>
                  </a:pathLst>
                </a:custGeom>
                <a:solidFill>
                  <a:srgbClr val="FFC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 name="Freeform 23">
                  <a:extLst>
                    <a:ext uri="{FF2B5EF4-FFF2-40B4-BE49-F238E27FC236}">
                      <a16:creationId xmlns:a16="http://schemas.microsoft.com/office/drawing/2014/main" id="{1DC2F672-E744-7CAC-6006-09EBCA05A8CC}"/>
                    </a:ext>
                  </a:extLst>
                </p:cNvPr>
                <p:cNvSpPr>
                  <a:spLocks/>
                </p:cNvSpPr>
                <p:nvPr/>
              </p:nvSpPr>
              <p:spPr bwMode="auto">
                <a:xfrm>
                  <a:off x="7976934" y="958058"/>
                  <a:ext cx="331123" cy="345213"/>
                </a:xfrm>
                <a:custGeom>
                  <a:avLst/>
                  <a:gdLst>
                    <a:gd name="T0" fmla="*/ 56 w 105"/>
                    <a:gd name="T1" fmla="*/ 38 h 109"/>
                    <a:gd name="T2" fmla="*/ 45 w 105"/>
                    <a:gd name="T3" fmla="*/ 1 h 109"/>
                    <a:gd name="T4" fmla="*/ 39 w 105"/>
                    <a:gd name="T5" fmla="*/ 2 h 109"/>
                    <a:gd name="T6" fmla="*/ 32 w 105"/>
                    <a:gd name="T7" fmla="*/ 44 h 109"/>
                    <a:gd name="T8" fmla="*/ 5 w 105"/>
                    <a:gd name="T9" fmla="*/ 39 h 109"/>
                    <a:gd name="T10" fmla="*/ 2 w 105"/>
                    <a:gd name="T11" fmla="*/ 44 h 109"/>
                    <a:gd name="T12" fmla="*/ 18 w 105"/>
                    <a:gd name="T13" fmla="*/ 62 h 109"/>
                    <a:gd name="T14" fmla="*/ 1 w 105"/>
                    <a:gd name="T15" fmla="*/ 76 h 109"/>
                    <a:gd name="T16" fmla="*/ 2 w 105"/>
                    <a:gd name="T17" fmla="*/ 80 h 109"/>
                    <a:gd name="T18" fmla="*/ 29 w 105"/>
                    <a:gd name="T19" fmla="*/ 86 h 109"/>
                    <a:gd name="T20" fmla="*/ 34 w 105"/>
                    <a:gd name="T21" fmla="*/ 107 h 109"/>
                    <a:gd name="T22" fmla="*/ 38 w 105"/>
                    <a:gd name="T23" fmla="*/ 109 h 109"/>
                    <a:gd name="T24" fmla="*/ 52 w 105"/>
                    <a:gd name="T25" fmla="*/ 90 h 109"/>
                    <a:gd name="T26" fmla="*/ 53 w 105"/>
                    <a:gd name="T27" fmla="*/ 87 h 109"/>
                    <a:gd name="T28" fmla="*/ 55 w 105"/>
                    <a:gd name="T29" fmla="*/ 86 h 109"/>
                    <a:gd name="T30" fmla="*/ 58 w 105"/>
                    <a:gd name="T31" fmla="*/ 88 h 109"/>
                    <a:gd name="T32" fmla="*/ 88 w 105"/>
                    <a:gd name="T33" fmla="*/ 97 h 109"/>
                    <a:gd name="T34" fmla="*/ 90 w 105"/>
                    <a:gd name="T35" fmla="*/ 95 h 109"/>
                    <a:gd name="T36" fmla="*/ 67 w 105"/>
                    <a:gd name="T37" fmla="*/ 63 h 109"/>
                    <a:gd name="T38" fmla="*/ 100 w 105"/>
                    <a:gd name="T39" fmla="*/ 28 h 109"/>
                    <a:gd name="T40" fmla="*/ 97 w 105"/>
                    <a:gd name="T41" fmla="*/ 24 h 109"/>
                    <a:gd name="T42" fmla="*/ 56 w 105"/>
                    <a:gd name="T43" fmla="*/ 3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5" h="109">
                      <a:moveTo>
                        <a:pt x="56" y="38"/>
                      </a:moveTo>
                      <a:cubicBezTo>
                        <a:pt x="56" y="38"/>
                        <a:pt x="65" y="14"/>
                        <a:pt x="45" y="1"/>
                      </a:cubicBezTo>
                      <a:cubicBezTo>
                        <a:pt x="43" y="0"/>
                        <a:pt x="41" y="1"/>
                        <a:pt x="39" y="2"/>
                      </a:cubicBezTo>
                      <a:cubicBezTo>
                        <a:pt x="24" y="17"/>
                        <a:pt x="32" y="44"/>
                        <a:pt x="32" y="44"/>
                      </a:cubicBezTo>
                      <a:cubicBezTo>
                        <a:pt x="32" y="44"/>
                        <a:pt x="19" y="31"/>
                        <a:pt x="5" y="39"/>
                      </a:cubicBezTo>
                      <a:cubicBezTo>
                        <a:pt x="3" y="40"/>
                        <a:pt x="2" y="42"/>
                        <a:pt x="2" y="44"/>
                      </a:cubicBezTo>
                      <a:cubicBezTo>
                        <a:pt x="5" y="60"/>
                        <a:pt x="18" y="62"/>
                        <a:pt x="18" y="62"/>
                      </a:cubicBezTo>
                      <a:cubicBezTo>
                        <a:pt x="18" y="62"/>
                        <a:pt x="3" y="66"/>
                        <a:pt x="1" y="76"/>
                      </a:cubicBezTo>
                      <a:cubicBezTo>
                        <a:pt x="0" y="77"/>
                        <a:pt x="1" y="79"/>
                        <a:pt x="2" y="80"/>
                      </a:cubicBezTo>
                      <a:cubicBezTo>
                        <a:pt x="11" y="90"/>
                        <a:pt x="29" y="86"/>
                        <a:pt x="29" y="86"/>
                      </a:cubicBezTo>
                      <a:cubicBezTo>
                        <a:pt x="29" y="86"/>
                        <a:pt x="24" y="98"/>
                        <a:pt x="34" y="107"/>
                      </a:cubicBezTo>
                      <a:cubicBezTo>
                        <a:pt x="35" y="108"/>
                        <a:pt x="36" y="109"/>
                        <a:pt x="38" y="109"/>
                      </a:cubicBezTo>
                      <a:cubicBezTo>
                        <a:pt x="46" y="107"/>
                        <a:pt x="51" y="100"/>
                        <a:pt x="52" y="90"/>
                      </a:cubicBezTo>
                      <a:cubicBezTo>
                        <a:pt x="52" y="89"/>
                        <a:pt x="53" y="88"/>
                        <a:pt x="53" y="87"/>
                      </a:cubicBezTo>
                      <a:cubicBezTo>
                        <a:pt x="53" y="86"/>
                        <a:pt x="54" y="85"/>
                        <a:pt x="55" y="86"/>
                      </a:cubicBezTo>
                      <a:cubicBezTo>
                        <a:pt x="56" y="86"/>
                        <a:pt x="57" y="87"/>
                        <a:pt x="58" y="88"/>
                      </a:cubicBezTo>
                      <a:cubicBezTo>
                        <a:pt x="64" y="93"/>
                        <a:pt x="75" y="100"/>
                        <a:pt x="88" y="97"/>
                      </a:cubicBezTo>
                      <a:cubicBezTo>
                        <a:pt x="89" y="97"/>
                        <a:pt x="90" y="96"/>
                        <a:pt x="90" y="95"/>
                      </a:cubicBezTo>
                      <a:cubicBezTo>
                        <a:pt x="95" y="82"/>
                        <a:pt x="86" y="67"/>
                        <a:pt x="67" y="63"/>
                      </a:cubicBezTo>
                      <a:cubicBezTo>
                        <a:pt x="67" y="63"/>
                        <a:pt x="105" y="60"/>
                        <a:pt x="100" y="28"/>
                      </a:cubicBezTo>
                      <a:cubicBezTo>
                        <a:pt x="99" y="26"/>
                        <a:pt x="99" y="25"/>
                        <a:pt x="97" y="24"/>
                      </a:cubicBezTo>
                      <a:cubicBezTo>
                        <a:pt x="74" y="11"/>
                        <a:pt x="56" y="38"/>
                        <a:pt x="56" y="38"/>
                      </a:cubicBezTo>
                    </a:path>
                  </a:pathLst>
                </a:custGeom>
                <a:solidFill>
                  <a:srgbClr val="FFC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26">
                  <a:extLst>
                    <a:ext uri="{FF2B5EF4-FFF2-40B4-BE49-F238E27FC236}">
                      <a16:creationId xmlns:a16="http://schemas.microsoft.com/office/drawing/2014/main" id="{7898A84B-2161-29C6-FD47-2DFFFB36B343}"/>
                    </a:ext>
                  </a:extLst>
                </p:cNvPr>
                <p:cNvSpPr>
                  <a:spLocks/>
                </p:cNvSpPr>
                <p:nvPr/>
              </p:nvSpPr>
              <p:spPr bwMode="auto">
                <a:xfrm>
                  <a:off x="8625089" y="1160607"/>
                  <a:ext cx="1493575" cy="1571072"/>
                </a:xfrm>
                <a:custGeom>
                  <a:avLst/>
                  <a:gdLst>
                    <a:gd name="T0" fmla="*/ 295 w 472"/>
                    <a:gd name="T1" fmla="*/ 303 h 496"/>
                    <a:gd name="T2" fmla="*/ 459 w 472"/>
                    <a:gd name="T3" fmla="*/ 339 h 496"/>
                    <a:gd name="T4" fmla="*/ 470 w 472"/>
                    <a:gd name="T5" fmla="*/ 315 h 496"/>
                    <a:gd name="T6" fmla="*/ 326 w 472"/>
                    <a:gd name="T7" fmla="*/ 196 h 496"/>
                    <a:gd name="T8" fmla="*/ 401 w 472"/>
                    <a:gd name="T9" fmla="*/ 101 h 496"/>
                    <a:gd name="T10" fmla="*/ 387 w 472"/>
                    <a:gd name="T11" fmla="*/ 82 h 496"/>
                    <a:gd name="T12" fmla="*/ 284 w 472"/>
                    <a:gd name="T13" fmla="*/ 103 h 496"/>
                    <a:gd name="T14" fmla="*/ 270 w 472"/>
                    <a:gd name="T15" fmla="*/ 7 h 496"/>
                    <a:gd name="T16" fmla="*/ 249 w 472"/>
                    <a:gd name="T17" fmla="*/ 2 h 496"/>
                    <a:gd name="T18" fmla="*/ 171 w 472"/>
                    <a:gd name="T19" fmla="*/ 94 h 496"/>
                    <a:gd name="T20" fmla="*/ 77 w 472"/>
                    <a:gd name="T21" fmla="*/ 67 h 496"/>
                    <a:gd name="T22" fmla="*/ 63 w 472"/>
                    <a:gd name="T23" fmla="*/ 80 h 496"/>
                    <a:gd name="T24" fmla="*/ 103 w 472"/>
                    <a:gd name="T25" fmla="*/ 175 h 496"/>
                    <a:gd name="T26" fmla="*/ 116 w 472"/>
                    <a:gd name="T27" fmla="*/ 185 h 496"/>
                    <a:gd name="T28" fmla="*/ 115 w 472"/>
                    <a:gd name="T29" fmla="*/ 195 h 496"/>
                    <a:gd name="T30" fmla="*/ 99 w 472"/>
                    <a:gd name="T31" fmla="*/ 201 h 496"/>
                    <a:gd name="T32" fmla="*/ 1 w 472"/>
                    <a:gd name="T33" fmla="*/ 297 h 496"/>
                    <a:gd name="T34" fmla="*/ 4 w 472"/>
                    <a:gd name="T35" fmla="*/ 312 h 496"/>
                    <a:gd name="T36" fmla="*/ 178 w 472"/>
                    <a:gd name="T37" fmla="*/ 291 h 496"/>
                    <a:gd name="T38" fmla="*/ 243 w 472"/>
                    <a:gd name="T39" fmla="*/ 494 h 496"/>
                    <a:gd name="T40" fmla="*/ 261 w 472"/>
                    <a:gd name="T41" fmla="*/ 492 h 496"/>
                    <a:gd name="T42" fmla="*/ 295 w 472"/>
                    <a:gd name="T43" fmla="*/ 303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72" h="496">
                      <a:moveTo>
                        <a:pt x="295" y="303"/>
                      </a:moveTo>
                      <a:cubicBezTo>
                        <a:pt x="295" y="303"/>
                        <a:pt x="371" y="387"/>
                        <a:pt x="459" y="339"/>
                      </a:cubicBezTo>
                      <a:cubicBezTo>
                        <a:pt x="468" y="335"/>
                        <a:pt x="472" y="325"/>
                        <a:pt x="470" y="315"/>
                      </a:cubicBezTo>
                      <a:cubicBezTo>
                        <a:pt x="447" y="223"/>
                        <a:pt x="326" y="196"/>
                        <a:pt x="326" y="196"/>
                      </a:cubicBezTo>
                      <a:cubicBezTo>
                        <a:pt x="326" y="196"/>
                        <a:pt x="403" y="173"/>
                        <a:pt x="401" y="101"/>
                      </a:cubicBezTo>
                      <a:cubicBezTo>
                        <a:pt x="401" y="92"/>
                        <a:pt x="395" y="85"/>
                        <a:pt x="387" y="82"/>
                      </a:cubicBezTo>
                      <a:cubicBezTo>
                        <a:pt x="319" y="56"/>
                        <a:pt x="284" y="103"/>
                        <a:pt x="284" y="103"/>
                      </a:cubicBezTo>
                      <a:cubicBezTo>
                        <a:pt x="284" y="103"/>
                        <a:pt x="302" y="38"/>
                        <a:pt x="270" y="7"/>
                      </a:cubicBezTo>
                      <a:cubicBezTo>
                        <a:pt x="264" y="2"/>
                        <a:pt x="257" y="0"/>
                        <a:pt x="249" y="2"/>
                      </a:cubicBezTo>
                      <a:cubicBezTo>
                        <a:pt x="192" y="18"/>
                        <a:pt x="171" y="94"/>
                        <a:pt x="171" y="94"/>
                      </a:cubicBezTo>
                      <a:cubicBezTo>
                        <a:pt x="171" y="94"/>
                        <a:pt x="134" y="49"/>
                        <a:pt x="77" y="67"/>
                      </a:cubicBezTo>
                      <a:cubicBezTo>
                        <a:pt x="71" y="69"/>
                        <a:pt x="65" y="74"/>
                        <a:pt x="63" y="80"/>
                      </a:cubicBezTo>
                      <a:cubicBezTo>
                        <a:pt x="51" y="115"/>
                        <a:pt x="69" y="148"/>
                        <a:pt x="103" y="175"/>
                      </a:cubicBezTo>
                      <a:cubicBezTo>
                        <a:pt x="107" y="178"/>
                        <a:pt x="112" y="182"/>
                        <a:pt x="116" y="185"/>
                      </a:cubicBezTo>
                      <a:cubicBezTo>
                        <a:pt x="120" y="188"/>
                        <a:pt x="119" y="193"/>
                        <a:pt x="115" y="195"/>
                      </a:cubicBezTo>
                      <a:cubicBezTo>
                        <a:pt x="110" y="197"/>
                        <a:pt x="104" y="199"/>
                        <a:pt x="99" y="201"/>
                      </a:cubicBezTo>
                      <a:cubicBezTo>
                        <a:pt x="66" y="214"/>
                        <a:pt x="16" y="242"/>
                        <a:pt x="1" y="297"/>
                      </a:cubicBezTo>
                      <a:cubicBezTo>
                        <a:pt x="0" y="302"/>
                        <a:pt x="1" y="308"/>
                        <a:pt x="4" y="312"/>
                      </a:cubicBezTo>
                      <a:cubicBezTo>
                        <a:pt x="42" y="357"/>
                        <a:pt x="119" y="357"/>
                        <a:pt x="178" y="291"/>
                      </a:cubicBezTo>
                      <a:cubicBezTo>
                        <a:pt x="178" y="291"/>
                        <a:pt x="105" y="446"/>
                        <a:pt x="243" y="494"/>
                      </a:cubicBezTo>
                      <a:cubicBezTo>
                        <a:pt x="249" y="496"/>
                        <a:pt x="256" y="495"/>
                        <a:pt x="261" y="492"/>
                      </a:cubicBezTo>
                      <a:cubicBezTo>
                        <a:pt x="361" y="429"/>
                        <a:pt x="295" y="303"/>
                        <a:pt x="295" y="303"/>
                      </a:cubicBezTo>
                    </a:path>
                  </a:pathLst>
                </a:custGeom>
                <a:solidFill>
                  <a:srgbClr val="FFC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 name="Freeform 27">
                  <a:extLst>
                    <a:ext uri="{FF2B5EF4-FFF2-40B4-BE49-F238E27FC236}">
                      <a16:creationId xmlns:a16="http://schemas.microsoft.com/office/drawing/2014/main" id="{5BD3474C-97CB-76CD-BE6A-C494DFE8B27E}"/>
                    </a:ext>
                  </a:extLst>
                </p:cNvPr>
                <p:cNvSpPr>
                  <a:spLocks/>
                </p:cNvSpPr>
                <p:nvPr/>
              </p:nvSpPr>
              <p:spPr bwMode="auto">
                <a:xfrm>
                  <a:off x="3804435" y="6220797"/>
                  <a:ext cx="339929" cy="354020"/>
                </a:xfrm>
                <a:custGeom>
                  <a:avLst/>
                  <a:gdLst>
                    <a:gd name="T0" fmla="*/ 66 w 107"/>
                    <a:gd name="T1" fmla="*/ 67 h 112"/>
                    <a:gd name="T2" fmla="*/ 104 w 107"/>
                    <a:gd name="T3" fmla="*/ 71 h 112"/>
                    <a:gd name="T4" fmla="*/ 106 w 107"/>
                    <a:gd name="T5" fmla="*/ 66 h 112"/>
                    <a:gd name="T6" fmla="*/ 71 w 107"/>
                    <a:gd name="T7" fmla="*/ 42 h 112"/>
                    <a:gd name="T8" fmla="*/ 86 w 107"/>
                    <a:gd name="T9" fmla="*/ 19 h 112"/>
                    <a:gd name="T10" fmla="*/ 82 w 107"/>
                    <a:gd name="T11" fmla="*/ 15 h 112"/>
                    <a:gd name="T12" fmla="*/ 59 w 107"/>
                    <a:gd name="T13" fmla="*/ 23 h 112"/>
                    <a:gd name="T14" fmla="*/ 54 w 107"/>
                    <a:gd name="T15" fmla="*/ 1 h 112"/>
                    <a:gd name="T16" fmla="*/ 49 w 107"/>
                    <a:gd name="T17" fmla="*/ 1 h 112"/>
                    <a:gd name="T18" fmla="*/ 33 w 107"/>
                    <a:gd name="T19" fmla="*/ 23 h 112"/>
                    <a:gd name="T20" fmla="*/ 12 w 107"/>
                    <a:gd name="T21" fmla="*/ 19 h 112"/>
                    <a:gd name="T22" fmla="*/ 9 w 107"/>
                    <a:gd name="T23" fmla="*/ 23 h 112"/>
                    <a:gd name="T24" fmla="*/ 20 w 107"/>
                    <a:gd name="T25" fmla="*/ 43 h 112"/>
                    <a:gd name="T26" fmla="*/ 23 w 107"/>
                    <a:gd name="T27" fmla="*/ 45 h 112"/>
                    <a:gd name="T28" fmla="*/ 23 w 107"/>
                    <a:gd name="T29" fmla="*/ 47 h 112"/>
                    <a:gd name="T30" fmla="*/ 20 w 107"/>
                    <a:gd name="T31" fmla="*/ 49 h 112"/>
                    <a:gd name="T32" fmla="*/ 0 w 107"/>
                    <a:gd name="T33" fmla="*/ 73 h 112"/>
                    <a:gd name="T34" fmla="*/ 1 w 107"/>
                    <a:gd name="T35" fmla="*/ 76 h 112"/>
                    <a:gd name="T36" fmla="*/ 40 w 107"/>
                    <a:gd name="T37" fmla="*/ 67 h 112"/>
                    <a:gd name="T38" fmla="*/ 59 w 107"/>
                    <a:gd name="T39" fmla="*/ 111 h 112"/>
                    <a:gd name="T40" fmla="*/ 63 w 107"/>
                    <a:gd name="T41" fmla="*/ 110 h 112"/>
                    <a:gd name="T42" fmla="*/ 66 w 107"/>
                    <a:gd name="T43" fmla="*/ 6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112">
                      <a:moveTo>
                        <a:pt x="66" y="67"/>
                      </a:moveTo>
                      <a:cubicBezTo>
                        <a:pt x="66" y="67"/>
                        <a:pt x="85" y="84"/>
                        <a:pt x="104" y="71"/>
                      </a:cubicBezTo>
                      <a:cubicBezTo>
                        <a:pt x="106" y="70"/>
                        <a:pt x="107" y="68"/>
                        <a:pt x="106" y="66"/>
                      </a:cubicBezTo>
                      <a:cubicBezTo>
                        <a:pt x="99" y="46"/>
                        <a:pt x="71" y="42"/>
                        <a:pt x="71" y="42"/>
                      </a:cubicBezTo>
                      <a:cubicBezTo>
                        <a:pt x="71" y="42"/>
                        <a:pt x="88" y="36"/>
                        <a:pt x="86" y="19"/>
                      </a:cubicBezTo>
                      <a:cubicBezTo>
                        <a:pt x="85" y="17"/>
                        <a:pt x="84" y="16"/>
                        <a:pt x="82" y="15"/>
                      </a:cubicBezTo>
                      <a:cubicBezTo>
                        <a:pt x="66" y="11"/>
                        <a:pt x="59" y="23"/>
                        <a:pt x="59" y="23"/>
                      </a:cubicBezTo>
                      <a:cubicBezTo>
                        <a:pt x="59" y="23"/>
                        <a:pt x="62" y="8"/>
                        <a:pt x="54" y="1"/>
                      </a:cubicBezTo>
                      <a:cubicBezTo>
                        <a:pt x="52" y="0"/>
                        <a:pt x="51" y="0"/>
                        <a:pt x="49" y="1"/>
                      </a:cubicBezTo>
                      <a:cubicBezTo>
                        <a:pt x="36" y="6"/>
                        <a:pt x="33" y="23"/>
                        <a:pt x="33" y="23"/>
                      </a:cubicBezTo>
                      <a:cubicBezTo>
                        <a:pt x="33" y="23"/>
                        <a:pt x="24" y="14"/>
                        <a:pt x="12" y="19"/>
                      </a:cubicBezTo>
                      <a:cubicBezTo>
                        <a:pt x="10" y="20"/>
                        <a:pt x="9" y="21"/>
                        <a:pt x="9" y="23"/>
                      </a:cubicBezTo>
                      <a:cubicBezTo>
                        <a:pt x="7" y="31"/>
                        <a:pt x="12" y="38"/>
                        <a:pt x="20" y="43"/>
                      </a:cubicBezTo>
                      <a:cubicBezTo>
                        <a:pt x="21" y="44"/>
                        <a:pt x="22" y="44"/>
                        <a:pt x="23" y="45"/>
                      </a:cubicBezTo>
                      <a:cubicBezTo>
                        <a:pt x="24" y="46"/>
                        <a:pt x="24" y="47"/>
                        <a:pt x="23" y="47"/>
                      </a:cubicBezTo>
                      <a:cubicBezTo>
                        <a:pt x="22" y="48"/>
                        <a:pt x="21" y="49"/>
                        <a:pt x="20" y="49"/>
                      </a:cubicBezTo>
                      <a:cubicBezTo>
                        <a:pt x="13" y="53"/>
                        <a:pt x="2" y="60"/>
                        <a:pt x="0" y="73"/>
                      </a:cubicBezTo>
                      <a:cubicBezTo>
                        <a:pt x="0" y="74"/>
                        <a:pt x="0" y="75"/>
                        <a:pt x="1" y="76"/>
                      </a:cubicBezTo>
                      <a:cubicBezTo>
                        <a:pt x="10" y="85"/>
                        <a:pt x="28" y="84"/>
                        <a:pt x="40" y="67"/>
                      </a:cubicBezTo>
                      <a:cubicBezTo>
                        <a:pt x="40" y="67"/>
                        <a:pt x="27" y="104"/>
                        <a:pt x="59" y="111"/>
                      </a:cubicBezTo>
                      <a:cubicBezTo>
                        <a:pt x="61" y="112"/>
                        <a:pt x="62" y="111"/>
                        <a:pt x="63" y="110"/>
                      </a:cubicBezTo>
                      <a:cubicBezTo>
                        <a:pt x="84" y="94"/>
                        <a:pt x="66" y="67"/>
                        <a:pt x="66" y="67"/>
                      </a:cubicBezTo>
                    </a:path>
                  </a:pathLst>
                </a:custGeom>
                <a:solidFill>
                  <a:srgbClr val="FFC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 name="Freeform 28">
                  <a:extLst>
                    <a:ext uri="{FF2B5EF4-FFF2-40B4-BE49-F238E27FC236}">
                      <a16:creationId xmlns:a16="http://schemas.microsoft.com/office/drawing/2014/main" id="{3B0DDCB2-3119-6B81-5795-3C7906B3EC7C}"/>
                    </a:ext>
                  </a:extLst>
                </p:cNvPr>
                <p:cNvSpPr>
                  <a:spLocks/>
                </p:cNvSpPr>
                <p:nvPr/>
              </p:nvSpPr>
              <p:spPr bwMode="auto">
                <a:xfrm>
                  <a:off x="5984914" y="5859733"/>
                  <a:ext cx="339929" cy="350498"/>
                </a:xfrm>
                <a:custGeom>
                  <a:avLst/>
                  <a:gdLst>
                    <a:gd name="T0" fmla="*/ 66 w 107"/>
                    <a:gd name="T1" fmla="*/ 67 h 111"/>
                    <a:gd name="T2" fmla="*/ 104 w 107"/>
                    <a:gd name="T3" fmla="*/ 71 h 111"/>
                    <a:gd name="T4" fmla="*/ 106 w 107"/>
                    <a:gd name="T5" fmla="*/ 65 h 111"/>
                    <a:gd name="T6" fmla="*/ 71 w 107"/>
                    <a:gd name="T7" fmla="*/ 42 h 111"/>
                    <a:gd name="T8" fmla="*/ 86 w 107"/>
                    <a:gd name="T9" fmla="*/ 19 h 111"/>
                    <a:gd name="T10" fmla="*/ 82 w 107"/>
                    <a:gd name="T11" fmla="*/ 15 h 111"/>
                    <a:gd name="T12" fmla="*/ 59 w 107"/>
                    <a:gd name="T13" fmla="*/ 22 h 111"/>
                    <a:gd name="T14" fmla="*/ 54 w 107"/>
                    <a:gd name="T15" fmla="*/ 1 h 111"/>
                    <a:gd name="T16" fmla="*/ 49 w 107"/>
                    <a:gd name="T17" fmla="*/ 0 h 111"/>
                    <a:gd name="T18" fmla="*/ 33 w 107"/>
                    <a:gd name="T19" fmla="*/ 23 h 111"/>
                    <a:gd name="T20" fmla="*/ 12 w 107"/>
                    <a:gd name="T21" fmla="*/ 19 h 111"/>
                    <a:gd name="T22" fmla="*/ 9 w 107"/>
                    <a:gd name="T23" fmla="*/ 22 h 111"/>
                    <a:gd name="T24" fmla="*/ 20 w 107"/>
                    <a:gd name="T25" fmla="*/ 43 h 111"/>
                    <a:gd name="T26" fmla="*/ 23 w 107"/>
                    <a:gd name="T27" fmla="*/ 44 h 111"/>
                    <a:gd name="T28" fmla="*/ 23 w 107"/>
                    <a:gd name="T29" fmla="*/ 47 h 111"/>
                    <a:gd name="T30" fmla="*/ 20 w 107"/>
                    <a:gd name="T31" fmla="*/ 48 h 111"/>
                    <a:gd name="T32" fmla="*/ 0 w 107"/>
                    <a:gd name="T33" fmla="*/ 72 h 111"/>
                    <a:gd name="T34" fmla="*/ 1 w 107"/>
                    <a:gd name="T35" fmla="*/ 76 h 111"/>
                    <a:gd name="T36" fmla="*/ 40 w 107"/>
                    <a:gd name="T37" fmla="*/ 67 h 111"/>
                    <a:gd name="T38" fmla="*/ 59 w 107"/>
                    <a:gd name="T39" fmla="*/ 111 h 111"/>
                    <a:gd name="T40" fmla="*/ 63 w 107"/>
                    <a:gd name="T41" fmla="*/ 110 h 111"/>
                    <a:gd name="T42" fmla="*/ 66 w 107"/>
                    <a:gd name="T43" fmla="*/ 6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111">
                      <a:moveTo>
                        <a:pt x="66" y="67"/>
                      </a:moveTo>
                      <a:cubicBezTo>
                        <a:pt x="66" y="67"/>
                        <a:pt x="86" y="84"/>
                        <a:pt x="104" y="71"/>
                      </a:cubicBezTo>
                      <a:cubicBezTo>
                        <a:pt x="106" y="70"/>
                        <a:pt x="107" y="67"/>
                        <a:pt x="106" y="65"/>
                      </a:cubicBezTo>
                      <a:cubicBezTo>
                        <a:pt x="99" y="45"/>
                        <a:pt x="71" y="42"/>
                        <a:pt x="71" y="42"/>
                      </a:cubicBezTo>
                      <a:cubicBezTo>
                        <a:pt x="71" y="42"/>
                        <a:pt x="88" y="35"/>
                        <a:pt x="86" y="19"/>
                      </a:cubicBezTo>
                      <a:cubicBezTo>
                        <a:pt x="85" y="17"/>
                        <a:pt x="84" y="15"/>
                        <a:pt x="82" y="15"/>
                      </a:cubicBezTo>
                      <a:cubicBezTo>
                        <a:pt x="66" y="11"/>
                        <a:pt x="59" y="22"/>
                        <a:pt x="59" y="22"/>
                      </a:cubicBezTo>
                      <a:cubicBezTo>
                        <a:pt x="59" y="22"/>
                        <a:pt x="62" y="7"/>
                        <a:pt x="54" y="1"/>
                      </a:cubicBezTo>
                      <a:cubicBezTo>
                        <a:pt x="52" y="0"/>
                        <a:pt x="51" y="0"/>
                        <a:pt x="49" y="0"/>
                      </a:cubicBezTo>
                      <a:cubicBezTo>
                        <a:pt x="37" y="5"/>
                        <a:pt x="33" y="23"/>
                        <a:pt x="33" y="23"/>
                      </a:cubicBezTo>
                      <a:cubicBezTo>
                        <a:pt x="33" y="23"/>
                        <a:pt x="24" y="13"/>
                        <a:pt x="12" y="19"/>
                      </a:cubicBezTo>
                      <a:cubicBezTo>
                        <a:pt x="10" y="19"/>
                        <a:pt x="9" y="21"/>
                        <a:pt x="9" y="22"/>
                      </a:cubicBezTo>
                      <a:cubicBezTo>
                        <a:pt x="7" y="30"/>
                        <a:pt x="12" y="37"/>
                        <a:pt x="20" y="43"/>
                      </a:cubicBezTo>
                      <a:cubicBezTo>
                        <a:pt x="21" y="43"/>
                        <a:pt x="22" y="44"/>
                        <a:pt x="23" y="44"/>
                      </a:cubicBezTo>
                      <a:cubicBezTo>
                        <a:pt x="24" y="45"/>
                        <a:pt x="24" y="46"/>
                        <a:pt x="23" y="47"/>
                      </a:cubicBezTo>
                      <a:cubicBezTo>
                        <a:pt x="22" y="47"/>
                        <a:pt x="21" y="48"/>
                        <a:pt x="20" y="48"/>
                      </a:cubicBezTo>
                      <a:cubicBezTo>
                        <a:pt x="13" y="52"/>
                        <a:pt x="2" y="60"/>
                        <a:pt x="0" y="72"/>
                      </a:cubicBezTo>
                      <a:cubicBezTo>
                        <a:pt x="0" y="74"/>
                        <a:pt x="0" y="75"/>
                        <a:pt x="1" y="76"/>
                      </a:cubicBezTo>
                      <a:cubicBezTo>
                        <a:pt x="10" y="85"/>
                        <a:pt x="28" y="83"/>
                        <a:pt x="40" y="67"/>
                      </a:cubicBezTo>
                      <a:cubicBezTo>
                        <a:pt x="40" y="67"/>
                        <a:pt x="27" y="103"/>
                        <a:pt x="59" y="111"/>
                      </a:cubicBezTo>
                      <a:cubicBezTo>
                        <a:pt x="61" y="111"/>
                        <a:pt x="62" y="111"/>
                        <a:pt x="63" y="110"/>
                      </a:cubicBezTo>
                      <a:cubicBezTo>
                        <a:pt x="84" y="93"/>
                        <a:pt x="66" y="67"/>
                        <a:pt x="66" y="67"/>
                      </a:cubicBezTo>
                    </a:path>
                  </a:pathLst>
                </a:custGeom>
                <a:solidFill>
                  <a:srgbClr val="FFC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 name="Freeform 30">
                  <a:extLst>
                    <a:ext uri="{FF2B5EF4-FFF2-40B4-BE49-F238E27FC236}">
                      <a16:creationId xmlns:a16="http://schemas.microsoft.com/office/drawing/2014/main" id="{A510F159-0A5D-83E1-E5C4-C295498648E1}"/>
                    </a:ext>
                  </a:extLst>
                </p:cNvPr>
                <p:cNvSpPr>
                  <a:spLocks/>
                </p:cNvSpPr>
                <p:nvPr/>
              </p:nvSpPr>
              <p:spPr bwMode="auto">
                <a:xfrm>
                  <a:off x="6877888" y="5137604"/>
                  <a:ext cx="325838" cy="332885"/>
                </a:xfrm>
                <a:custGeom>
                  <a:avLst/>
                  <a:gdLst>
                    <a:gd name="T0" fmla="*/ 59 w 103"/>
                    <a:gd name="T1" fmla="*/ 71 h 105"/>
                    <a:gd name="T2" fmla="*/ 88 w 103"/>
                    <a:gd name="T3" fmla="*/ 96 h 105"/>
                    <a:gd name="T4" fmla="*/ 92 w 103"/>
                    <a:gd name="T5" fmla="*/ 93 h 105"/>
                    <a:gd name="T6" fmla="*/ 77 w 103"/>
                    <a:gd name="T7" fmla="*/ 53 h 105"/>
                    <a:gd name="T8" fmla="*/ 102 w 103"/>
                    <a:gd name="T9" fmla="*/ 43 h 105"/>
                    <a:gd name="T10" fmla="*/ 102 w 103"/>
                    <a:gd name="T11" fmla="*/ 37 h 105"/>
                    <a:gd name="T12" fmla="*/ 79 w 103"/>
                    <a:gd name="T13" fmla="*/ 30 h 105"/>
                    <a:gd name="T14" fmla="*/ 86 w 103"/>
                    <a:gd name="T15" fmla="*/ 10 h 105"/>
                    <a:gd name="T16" fmla="*/ 83 w 103"/>
                    <a:gd name="T17" fmla="*/ 7 h 105"/>
                    <a:gd name="T18" fmla="*/ 57 w 103"/>
                    <a:gd name="T19" fmla="*/ 16 h 105"/>
                    <a:gd name="T20" fmla="*/ 42 w 103"/>
                    <a:gd name="T21" fmla="*/ 0 h 105"/>
                    <a:gd name="T22" fmla="*/ 37 w 103"/>
                    <a:gd name="T23" fmla="*/ 1 h 105"/>
                    <a:gd name="T24" fmla="*/ 35 w 103"/>
                    <a:gd name="T25" fmla="*/ 25 h 105"/>
                    <a:gd name="T26" fmla="*/ 36 w 103"/>
                    <a:gd name="T27" fmla="*/ 28 h 105"/>
                    <a:gd name="T28" fmla="*/ 35 w 103"/>
                    <a:gd name="T29" fmla="*/ 30 h 105"/>
                    <a:gd name="T30" fmla="*/ 31 w 103"/>
                    <a:gd name="T31" fmla="*/ 29 h 105"/>
                    <a:gd name="T32" fmla="*/ 1 w 103"/>
                    <a:gd name="T33" fmla="*/ 38 h 105"/>
                    <a:gd name="T34" fmla="*/ 0 w 103"/>
                    <a:gd name="T35" fmla="*/ 41 h 105"/>
                    <a:gd name="T36" fmla="*/ 37 w 103"/>
                    <a:gd name="T37" fmla="*/ 56 h 105"/>
                    <a:gd name="T38" fmla="*/ 28 w 103"/>
                    <a:gd name="T39" fmla="*/ 103 h 105"/>
                    <a:gd name="T40" fmla="*/ 32 w 103"/>
                    <a:gd name="T41" fmla="*/ 105 h 105"/>
                    <a:gd name="T42" fmla="*/ 59 w 103"/>
                    <a:gd name="T43" fmla="*/ 7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3" h="105">
                      <a:moveTo>
                        <a:pt x="59" y="71"/>
                      </a:moveTo>
                      <a:cubicBezTo>
                        <a:pt x="59" y="71"/>
                        <a:pt x="65" y="96"/>
                        <a:pt x="88" y="96"/>
                      </a:cubicBezTo>
                      <a:cubicBezTo>
                        <a:pt x="90" y="96"/>
                        <a:pt x="92" y="95"/>
                        <a:pt x="92" y="93"/>
                      </a:cubicBezTo>
                      <a:cubicBezTo>
                        <a:pt x="98" y="72"/>
                        <a:pt x="77" y="53"/>
                        <a:pt x="77" y="53"/>
                      </a:cubicBezTo>
                      <a:cubicBezTo>
                        <a:pt x="77" y="53"/>
                        <a:pt x="95" y="57"/>
                        <a:pt x="102" y="43"/>
                      </a:cubicBezTo>
                      <a:cubicBezTo>
                        <a:pt x="103" y="41"/>
                        <a:pt x="103" y="39"/>
                        <a:pt x="102" y="37"/>
                      </a:cubicBezTo>
                      <a:cubicBezTo>
                        <a:pt x="91" y="25"/>
                        <a:pt x="79" y="30"/>
                        <a:pt x="79" y="30"/>
                      </a:cubicBezTo>
                      <a:cubicBezTo>
                        <a:pt x="79" y="30"/>
                        <a:pt x="89" y="20"/>
                        <a:pt x="86" y="10"/>
                      </a:cubicBezTo>
                      <a:cubicBezTo>
                        <a:pt x="86" y="8"/>
                        <a:pt x="84" y="7"/>
                        <a:pt x="83" y="7"/>
                      </a:cubicBezTo>
                      <a:cubicBezTo>
                        <a:pt x="70" y="3"/>
                        <a:pt x="57" y="16"/>
                        <a:pt x="57" y="16"/>
                      </a:cubicBezTo>
                      <a:cubicBezTo>
                        <a:pt x="57" y="16"/>
                        <a:pt x="55" y="3"/>
                        <a:pt x="42" y="0"/>
                      </a:cubicBezTo>
                      <a:cubicBezTo>
                        <a:pt x="40" y="0"/>
                        <a:pt x="38" y="0"/>
                        <a:pt x="37" y="1"/>
                      </a:cubicBezTo>
                      <a:cubicBezTo>
                        <a:pt x="31" y="7"/>
                        <a:pt x="31" y="16"/>
                        <a:pt x="35" y="25"/>
                      </a:cubicBezTo>
                      <a:cubicBezTo>
                        <a:pt x="35" y="26"/>
                        <a:pt x="36" y="27"/>
                        <a:pt x="36" y="28"/>
                      </a:cubicBezTo>
                      <a:cubicBezTo>
                        <a:pt x="37" y="29"/>
                        <a:pt x="36" y="30"/>
                        <a:pt x="35" y="30"/>
                      </a:cubicBezTo>
                      <a:cubicBezTo>
                        <a:pt x="34" y="30"/>
                        <a:pt x="32" y="29"/>
                        <a:pt x="31" y="29"/>
                      </a:cubicBezTo>
                      <a:cubicBezTo>
                        <a:pt x="23" y="28"/>
                        <a:pt x="10" y="28"/>
                        <a:pt x="1" y="38"/>
                      </a:cubicBezTo>
                      <a:cubicBezTo>
                        <a:pt x="0" y="38"/>
                        <a:pt x="0" y="40"/>
                        <a:pt x="0" y="41"/>
                      </a:cubicBezTo>
                      <a:cubicBezTo>
                        <a:pt x="3" y="54"/>
                        <a:pt x="18" y="62"/>
                        <a:pt x="37" y="56"/>
                      </a:cubicBezTo>
                      <a:cubicBezTo>
                        <a:pt x="37" y="56"/>
                        <a:pt x="6" y="78"/>
                        <a:pt x="28" y="103"/>
                      </a:cubicBezTo>
                      <a:cubicBezTo>
                        <a:pt x="29" y="104"/>
                        <a:pt x="30" y="105"/>
                        <a:pt x="32" y="105"/>
                      </a:cubicBezTo>
                      <a:cubicBezTo>
                        <a:pt x="58" y="103"/>
                        <a:pt x="59" y="71"/>
                        <a:pt x="59" y="71"/>
                      </a:cubicBezTo>
                    </a:path>
                  </a:pathLst>
                </a:custGeom>
                <a:solidFill>
                  <a:srgbClr val="FFC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 name="Freeform 32">
                  <a:extLst>
                    <a:ext uri="{FF2B5EF4-FFF2-40B4-BE49-F238E27FC236}">
                      <a16:creationId xmlns:a16="http://schemas.microsoft.com/office/drawing/2014/main" id="{D39969C2-16AA-83BB-2BDE-579CCDC01681}"/>
                    </a:ext>
                  </a:extLst>
                </p:cNvPr>
                <p:cNvSpPr>
                  <a:spLocks/>
                </p:cNvSpPr>
                <p:nvPr/>
              </p:nvSpPr>
              <p:spPr bwMode="auto">
                <a:xfrm>
                  <a:off x="8602193" y="5134081"/>
                  <a:ext cx="753833" cy="776730"/>
                </a:xfrm>
                <a:custGeom>
                  <a:avLst/>
                  <a:gdLst>
                    <a:gd name="T0" fmla="*/ 120 w 238"/>
                    <a:gd name="T1" fmla="*/ 167 h 245"/>
                    <a:gd name="T2" fmla="*/ 162 w 238"/>
                    <a:gd name="T3" fmla="*/ 243 h 245"/>
                    <a:gd name="T4" fmla="*/ 174 w 238"/>
                    <a:gd name="T5" fmla="*/ 239 h 245"/>
                    <a:gd name="T6" fmla="*/ 172 w 238"/>
                    <a:gd name="T7" fmla="*/ 143 h 245"/>
                    <a:gd name="T8" fmla="*/ 234 w 238"/>
                    <a:gd name="T9" fmla="*/ 140 h 245"/>
                    <a:gd name="T10" fmla="*/ 237 w 238"/>
                    <a:gd name="T11" fmla="*/ 129 h 245"/>
                    <a:gd name="T12" fmla="*/ 194 w 238"/>
                    <a:gd name="T13" fmla="*/ 95 h 245"/>
                    <a:gd name="T14" fmla="*/ 226 w 238"/>
                    <a:gd name="T15" fmla="*/ 58 h 245"/>
                    <a:gd name="T16" fmla="*/ 221 w 238"/>
                    <a:gd name="T17" fmla="*/ 48 h 245"/>
                    <a:gd name="T18" fmla="*/ 159 w 238"/>
                    <a:gd name="T19" fmla="*/ 48 h 245"/>
                    <a:gd name="T20" fmla="*/ 138 w 238"/>
                    <a:gd name="T21" fmla="*/ 3 h 245"/>
                    <a:gd name="T22" fmla="*/ 128 w 238"/>
                    <a:gd name="T23" fmla="*/ 2 h 245"/>
                    <a:gd name="T24" fmla="*/ 104 w 238"/>
                    <a:gd name="T25" fmla="*/ 49 h 245"/>
                    <a:gd name="T26" fmla="*/ 105 w 238"/>
                    <a:gd name="T27" fmla="*/ 58 h 245"/>
                    <a:gd name="T28" fmla="*/ 101 w 238"/>
                    <a:gd name="T29" fmla="*/ 61 h 245"/>
                    <a:gd name="T30" fmla="*/ 93 w 238"/>
                    <a:gd name="T31" fmla="*/ 56 h 245"/>
                    <a:gd name="T32" fmla="*/ 23 w 238"/>
                    <a:gd name="T33" fmla="*/ 51 h 245"/>
                    <a:gd name="T34" fmla="*/ 18 w 238"/>
                    <a:gd name="T35" fmla="*/ 57 h 245"/>
                    <a:gd name="T36" fmla="*/ 85 w 238"/>
                    <a:gd name="T37" fmla="*/ 117 h 245"/>
                    <a:gd name="T38" fmla="*/ 28 w 238"/>
                    <a:gd name="T39" fmla="*/ 211 h 245"/>
                    <a:gd name="T40" fmla="*/ 35 w 238"/>
                    <a:gd name="T41" fmla="*/ 217 h 245"/>
                    <a:gd name="T42" fmla="*/ 120 w 238"/>
                    <a:gd name="T43" fmla="*/ 167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8" h="245">
                      <a:moveTo>
                        <a:pt x="120" y="167"/>
                      </a:moveTo>
                      <a:cubicBezTo>
                        <a:pt x="120" y="167"/>
                        <a:pt x="113" y="225"/>
                        <a:pt x="162" y="243"/>
                      </a:cubicBezTo>
                      <a:cubicBezTo>
                        <a:pt x="166" y="245"/>
                        <a:pt x="171" y="243"/>
                        <a:pt x="174" y="239"/>
                      </a:cubicBezTo>
                      <a:cubicBezTo>
                        <a:pt x="202" y="199"/>
                        <a:pt x="172" y="143"/>
                        <a:pt x="172" y="143"/>
                      </a:cubicBezTo>
                      <a:cubicBezTo>
                        <a:pt x="172" y="143"/>
                        <a:pt x="207" y="165"/>
                        <a:pt x="234" y="140"/>
                      </a:cubicBezTo>
                      <a:cubicBezTo>
                        <a:pt x="237" y="137"/>
                        <a:pt x="238" y="133"/>
                        <a:pt x="237" y="129"/>
                      </a:cubicBezTo>
                      <a:cubicBezTo>
                        <a:pt x="224" y="93"/>
                        <a:pt x="194" y="95"/>
                        <a:pt x="194" y="95"/>
                      </a:cubicBezTo>
                      <a:cubicBezTo>
                        <a:pt x="194" y="95"/>
                        <a:pt x="225" y="81"/>
                        <a:pt x="226" y="58"/>
                      </a:cubicBezTo>
                      <a:cubicBezTo>
                        <a:pt x="226" y="54"/>
                        <a:pt x="224" y="50"/>
                        <a:pt x="221" y="48"/>
                      </a:cubicBezTo>
                      <a:cubicBezTo>
                        <a:pt x="195" y="31"/>
                        <a:pt x="159" y="48"/>
                        <a:pt x="159" y="48"/>
                      </a:cubicBezTo>
                      <a:cubicBezTo>
                        <a:pt x="159" y="48"/>
                        <a:pt x="164" y="19"/>
                        <a:pt x="138" y="3"/>
                      </a:cubicBezTo>
                      <a:cubicBezTo>
                        <a:pt x="135" y="1"/>
                        <a:pt x="131" y="0"/>
                        <a:pt x="128" y="2"/>
                      </a:cubicBezTo>
                      <a:cubicBezTo>
                        <a:pt x="110" y="9"/>
                        <a:pt x="103" y="27"/>
                        <a:pt x="104" y="49"/>
                      </a:cubicBezTo>
                      <a:cubicBezTo>
                        <a:pt x="104" y="52"/>
                        <a:pt x="105" y="55"/>
                        <a:pt x="105" y="58"/>
                      </a:cubicBezTo>
                      <a:cubicBezTo>
                        <a:pt x="105" y="60"/>
                        <a:pt x="103" y="62"/>
                        <a:pt x="101" y="61"/>
                      </a:cubicBezTo>
                      <a:cubicBezTo>
                        <a:pt x="98" y="59"/>
                        <a:pt x="95" y="58"/>
                        <a:pt x="93" y="56"/>
                      </a:cubicBezTo>
                      <a:cubicBezTo>
                        <a:pt x="77" y="48"/>
                        <a:pt x="49" y="38"/>
                        <a:pt x="23" y="51"/>
                      </a:cubicBezTo>
                      <a:cubicBezTo>
                        <a:pt x="20" y="52"/>
                        <a:pt x="18" y="54"/>
                        <a:pt x="18" y="57"/>
                      </a:cubicBezTo>
                      <a:cubicBezTo>
                        <a:pt x="13" y="87"/>
                        <a:pt x="39" y="116"/>
                        <a:pt x="85" y="117"/>
                      </a:cubicBezTo>
                      <a:cubicBezTo>
                        <a:pt x="85" y="117"/>
                        <a:pt x="0" y="141"/>
                        <a:pt x="28" y="211"/>
                      </a:cubicBezTo>
                      <a:cubicBezTo>
                        <a:pt x="30" y="214"/>
                        <a:pt x="32" y="216"/>
                        <a:pt x="35" y="217"/>
                      </a:cubicBezTo>
                      <a:cubicBezTo>
                        <a:pt x="93" y="235"/>
                        <a:pt x="120" y="167"/>
                        <a:pt x="120" y="167"/>
                      </a:cubicBezTo>
                    </a:path>
                  </a:pathLst>
                </a:custGeom>
                <a:solidFill>
                  <a:srgbClr val="FFC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37">
                  <a:extLst>
                    <a:ext uri="{FF2B5EF4-FFF2-40B4-BE49-F238E27FC236}">
                      <a16:creationId xmlns:a16="http://schemas.microsoft.com/office/drawing/2014/main" id="{322F3537-2A87-BE81-16D1-B721B96CF817}"/>
                    </a:ext>
                  </a:extLst>
                </p:cNvPr>
                <p:cNvSpPr>
                  <a:spLocks/>
                </p:cNvSpPr>
                <p:nvPr/>
              </p:nvSpPr>
              <p:spPr bwMode="auto">
                <a:xfrm>
                  <a:off x="8457767" y="3769080"/>
                  <a:ext cx="736220" cy="753833"/>
                </a:xfrm>
                <a:custGeom>
                  <a:avLst/>
                  <a:gdLst>
                    <a:gd name="T0" fmla="*/ 122 w 233"/>
                    <a:gd name="T1" fmla="*/ 166 h 238"/>
                    <a:gd name="T2" fmla="*/ 176 w 233"/>
                    <a:gd name="T3" fmla="*/ 235 h 238"/>
                    <a:gd name="T4" fmla="*/ 188 w 233"/>
                    <a:gd name="T5" fmla="*/ 228 h 238"/>
                    <a:gd name="T6" fmla="*/ 169 w 233"/>
                    <a:gd name="T7" fmla="*/ 134 h 238"/>
                    <a:gd name="T8" fmla="*/ 230 w 233"/>
                    <a:gd name="T9" fmla="*/ 121 h 238"/>
                    <a:gd name="T10" fmla="*/ 231 w 233"/>
                    <a:gd name="T11" fmla="*/ 109 h 238"/>
                    <a:gd name="T12" fmla="*/ 183 w 233"/>
                    <a:gd name="T13" fmla="*/ 84 h 238"/>
                    <a:gd name="T14" fmla="*/ 209 w 233"/>
                    <a:gd name="T15" fmla="*/ 41 h 238"/>
                    <a:gd name="T16" fmla="*/ 202 w 233"/>
                    <a:gd name="T17" fmla="*/ 32 h 238"/>
                    <a:gd name="T18" fmla="*/ 141 w 233"/>
                    <a:gd name="T19" fmla="*/ 43 h 238"/>
                    <a:gd name="T20" fmla="*/ 112 w 233"/>
                    <a:gd name="T21" fmla="*/ 1 h 238"/>
                    <a:gd name="T22" fmla="*/ 102 w 233"/>
                    <a:gd name="T23" fmla="*/ 2 h 238"/>
                    <a:gd name="T24" fmla="*/ 87 w 233"/>
                    <a:gd name="T25" fmla="*/ 53 h 238"/>
                    <a:gd name="T26" fmla="*/ 89 w 233"/>
                    <a:gd name="T27" fmla="*/ 61 h 238"/>
                    <a:gd name="T28" fmla="*/ 86 w 233"/>
                    <a:gd name="T29" fmla="*/ 65 h 238"/>
                    <a:gd name="T30" fmla="*/ 77 w 233"/>
                    <a:gd name="T31" fmla="*/ 62 h 238"/>
                    <a:gd name="T32" fmla="*/ 7 w 233"/>
                    <a:gd name="T33" fmla="*/ 68 h 238"/>
                    <a:gd name="T34" fmla="*/ 3 w 233"/>
                    <a:gd name="T35" fmla="*/ 75 h 238"/>
                    <a:gd name="T36" fmla="*/ 79 w 233"/>
                    <a:gd name="T37" fmla="*/ 123 h 238"/>
                    <a:gd name="T38" fmla="*/ 39 w 233"/>
                    <a:gd name="T39" fmla="*/ 225 h 238"/>
                    <a:gd name="T40" fmla="*/ 47 w 233"/>
                    <a:gd name="T41" fmla="*/ 230 h 238"/>
                    <a:gd name="T42" fmla="*/ 122 w 233"/>
                    <a:gd name="T43" fmla="*/ 166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3" h="238">
                      <a:moveTo>
                        <a:pt x="122" y="166"/>
                      </a:moveTo>
                      <a:cubicBezTo>
                        <a:pt x="122" y="166"/>
                        <a:pt x="125" y="224"/>
                        <a:pt x="176" y="235"/>
                      </a:cubicBezTo>
                      <a:cubicBezTo>
                        <a:pt x="181" y="236"/>
                        <a:pt x="186" y="233"/>
                        <a:pt x="188" y="228"/>
                      </a:cubicBezTo>
                      <a:cubicBezTo>
                        <a:pt x="209" y="184"/>
                        <a:pt x="169" y="134"/>
                        <a:pt x="169" y="134"/>
                      </a:cubicBezTo>
                      <a:cubicBezTo>
                        <a:pt x="169" y="134"/>
                        <a:pt x="207" y="150"/>
                        <a:pt x="230" y="121"/>
                      </a:cubicBezTo>
                      <a:cubicBezTo>
                        <a:pt x="233" y="118"/>
                        <a:pt x="233" y="113"/>
                        <a:pt x="231" y="109"/>
                      </a:cubicBezTo>
                      <a:cubicBezTo>
                        <a:pt x="212" y="76"/>
                        <a:pt x="183" y="84"/>
                        <a:pt x="183" y="84"/>
                      </a:cubicBezTo>
                      <a:cubicBezTo>
                        <a:pt x="183" y="84"/>
                        <a:pt x="211" y="64"/>
                        <a:pt x="209" y="41"/>
                      </a:cubicBezTo>
                      <a:cubicBezTo>
                        <a:pt x="208" y="37"/>
                        <a:pt x="206" y="34"/>
                        <a:pt x="202" y="32"/>
                      </a:cubicBezTo>
                      <a:cubicBezTo>
                        <a:pt x="174" y="20"/>
                        <a:pt x="141" y="43"/>
                        <a:pt x="141" y="43"/>
                      </a:cubicBezTo>
                      <a:cubicBezTo>
                        <a:pt x="141" y="43"/>
                        <a:pt x="141" y="13"/>
                        <a:pt x="112" y="1"/>
                      </a:cubicBezTo>
                      <a:cubicBezTo>
                        <a:pt x="109" y="0"/>
                        <a:pt x="105" y="0"/>
                        <a:pt x="102" y="2"/>
                      </a:cubicBezTo>
                      <a:cubicBezTo>
                        <a:pt x="86" y="12"/>
                        <a:pt x="83" y="31"/>
                        <a:pt x="87" y="53"/>
                      </a:cubicBezTo>
                      <a:cubicBezTo>
                        <a:pt x="88" y="55"/>
                        <a:pt x="89" y="58"/>
                        <a:pt x="89" y="61"/>
                      </a:cubicBezTo>
                      <a:cubicBezTo>
                        <a:pt x="90" y="63"/>
                        <a:pt x="88" y="65"/>
                        <a:pt x="86" y="65"/>
                      </a:cubicBezTo>
                      <a:cubicBezTo>
                        <a:pt x="83" y="64"/>
                        <a:pt x="80" y="63"/>
                        <a:pt x="77" y="62"/>
                      </a:cubicBezTo>
                      <a:cubicBezTo>
                        <a:pt x="60" y="56"/>
                        <a:pt x="31" y="51"/>
                        <a:pt x="7" y="68"/>
                      </a:cubicBezTo>
                      <a:cubicBezTo>
                        <a:pt x="5" y="69"/>
                        <a:pt x="3" y="72"/>
                        <a:pt x="3" y="75"/>
                      </a:cubicBezTo>
                      <a:cubicBezTo>
                        <a:pt x="4" y="105"/>
                        <a:pt x="34" y="130"/>
                        <a:pt x="79" y="123"/>
                      </a:cubicBezTo>
                      <a:cubicBezTo>
                        <a:pt x="79" y="123"/>
                        <a:pt x="0" y="161"/>
                        <a:pt x="39" y="225"/>
                      </a:cubicBezTo>
                      <a:cubicBezTo>
                        <a:pt x="41" y="228"/>
                        <a:pt x="44" y="230"/>
                        <a:pt x="47" y="230"/>
                      </a:cubicBezTo>
                      <a:cubicBezTo>
                        <a:pt x="107" y="238"/>
                        <a:pt x="122" y="166"/>
                        <a:pt x="122" y="166"/>
                      </a:cubicBezTo>
                    </a:path>
                  </a:pathLst>
                </a:custGeom>
                <a:solidFill>
                  <a:srgbClr val="FFC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38">
                  <a:extLst>
                    <a:ext uri="{FF2B5EF4-FFF2-40B4-BE49-F238E27FC236}">
                      <a16:creationId xmlns:a16="http://schemas.microsoft.com/office/drawing/2014/main" id="{F8ECDAD1-1773-7D3B-6896-9D43938DA176}"/>
                    </a:ext>
                  </a:extLst>
                </p:cNvPr>
                <p:cNvSpPr>
                  <a:spLocks/>
                </p:cNvSpPr>
                <p:nvPr/>
              </p:nvSpPr>
              <p:spPr bwMode="auto">
                <a:xfrm>
                  <a:off x="7589450" y="2367092"/>
                  <a:ext cx="1238187" cy="1289265"/>
                </a:xfrm>
                <a:custGeom>
                  <a:avLst/>
                  <a:gdLst>
                    <a:gd name="T0" fmla="*/ 186 w 391"/>
                    <a:gd name="T1" fmla="*/ 267 h 407"/>
                    <a:gd name="T2" fmla="*/ 232 w 391"/>
                    <a:gd name="T3" fmla="*/ 402 h 407"/>
                    <a:gd name="T4" fmla="*/ 254 w 391"/>
                    <a:gd name="T5" fmla="*/ 399 h 407"/>
                    <a:gd name="T6" fmla="*/ 278 w 391"/>
                    <a:gd name="T7" fmla="*/ 243 h 407"/>
                    <a:gd name="T8" fmla="*/ 379 w 391"/>
                    <a:gd name="T9" fmla="*/ 256 h 407"/>
                    <a:gd name="T10" fmla="*/ 387 w 391"/>
                    <a:gd name="T11" fmla="*/ 238 h 407"/>
                    <a:gd name="T12" fmla="*/ 327 w 391"/>
                    <a:gd name="T13" fmla="*/ 172 h 407"/>
                    <a:gd name="T14" fmla="*/ 389 w 391"/>
                    <a:gd name="T15" fmla="*/ 120 h 407"/>
                    <a:gd name="T16" fmla="*/ 384 w 391"/>
                    <a:gd name="T17" fmla="*/ 103 h 407"/>
                    <a:gd name="T18" fmla="*/ 284 w 391"/>
                    <a:gd name="T19" fmla="*/ 86 h 407"/>
                    <a:gd name="T20" fmla="*/ 262 w 391"/>
                    <a:gd name="T21" fmla="*/ 6 h 407"/>
                    <a:gd name="T22" fmla="*/ 246 w 391"/>
                    <a:gd name="T23" fmla="*/ 2 h 407"/>
                    <a:gd name="T24" fmla="*/ 195 w 391"/>
                    <a:gd name="T25" fmla="*/ 71 h 407"/>
                    <a:gd name="T26" fmla="*/ 194 w 391"/>
                    <a:gd name="T27" fmla="*/ 86 h 407"/>
                    <a:gd name="T28" fmla="*/ 186 w 391"/>
                    <a:gd name="T29" fmla="*/ 89 h 407"/>
                    <a:gd name="T30" fmla="*/ 174 w 391"/>
                    <a:gd name="T31" fmla="*/ 80 h 407"/>
                    <a:gd name="T32" fmla="*/ 62 w 391"/>
                    <a:gd name="T33" fmla="*/ 51 h 407"/>
                    <a:gd name="T34" fmla="*/ 53 w 391"/>
                    <a:gd name="T35" fmla="*/ 59 h 407"/>
                    <a:gd name="T36" fmla="*/ 144 w 391"/>
                    <a:gd name="T37" fmla="*/ 177 h 407"/>
                    <a:gd name="T38" fmla="*/ 26 w 391"/>
                    <a:gd name="T39" fmla="*/ 312 h 407"/>
                    <a:gd name="T40" fmla="*/ 35 w 391"/>
                    <a:gd name="T41" fmla="*/ 325 h 407"/>
                    <a:gd name="T42" fmla="*/ 186 w 391"/>
                    <a:gd name="T43" fmla="*/ 267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1" h="407">
                      <a:moveTo>
                        <a:pt x="186" y="267"/>
                      </a:moveTo>
                      <a:cubicBezTo>
                        <a:pt x="186" y="267"/>
                        <a:pt x="159" y="359"/>
                        <a:pt x="232" y="402"/>
                      </a:cubicBezTo>
                      <a:cubicBezTo>
                        <a:pt x="239" y="407"/>
                        <a:pt x="248" y="405"/>
                        <a:pt x="254" y="399"/>
                      </a:cubicBezTo>
                      <a:cubicBezTo>
                        <a:pt x="311" y="342"/>
                        <a:pt x="278" y="243"/>
                        <a:pt x="278" y="243"/>
                      </a:cubicBezTo>
                      <a:cubicBezTo>
                        <a:pt x="278" y="243"/>
                        <a:pt x="328" y="289"/>
                        <a:pt x="379" y="256"/>
                      </a:cubicBezTo>
                      <a:cubicBezTo>
                        <a:pt x="385" y="253"/>
                        <a:pt x="388" y="245"/>
                        <a:pt x="387" y="238"/>
                      </a:cubicBezTo>
                      <a:cubicBezTo>
                        <a:pt x="376" y="177"/>
                        <a:pt x="327" y="172"/>
                        <a:pt x="327" y="172"/>
                      </a:cubicBezTo>
                      <a:cubicBezTo>
                        <a:pt x="327" y="172"/>
                        <a:pt x="381" y="158"/>
                        <a:pt x="389" y="120"/>
                      </a:cubicBezTo>
                      <a:cubicBezTo>
                        <a:pt x="391" y="114"/>
                        <a:pt x="389" y="107"/>
                        <a:pt x="384" y="103"/>
                      </a:cubicBezTo>
                      <a:cubicBezTo>
                        <a:pt x="348" y="69"/>
                        <a:pt x="284" y="86"/>
                        <a:pt x="284" y="86"/>
                      </a:cubicBezTo>
                      <a:cubicBezTo>
                        <a:pt x="284" y="86"/>
                        <a:pt x="300" y="39"/>
                        <a:pt x="262" y="6"/>
                      </a:cubicBezTo>
                      <a:cubicBezTo>
                        <a:pt x="258" y="2"/>
                        <a:pt x="252" y="0"/>
                        <a:pt x="246" y="2"/>
                      </a:cubicBezTo>
                      <a:cubicBezTo>
                        <a:pt x="216" y="8"/>
                        <a:pt x="200" y="35"/>
                        <a:pt x="195" y="71"/>
                      </a:cubicBezTo>
                      <a:cubicBezTo>
                        <a:pt x="194" y="76"/>
                        <a:pt x="194" y="81"/>
                        <a:pt x="194" y="86"/>
                      </a:cubicBezTo>
                      <a:cubicBezTo>
                        <a:pt x="193" y="90"/>
                        <a:pt x="189" y="92"/>
                        <a:pt x="186" y="89"/>
                      </a:cubicBezTo>
                      <a:cubicBezTo>
                        <a:pt x="182" y="86"/>
                        <a:pt x="178" y="83"/>
                        <a:pt x="174" y="80"/>
                      </a:cubicBezTo>
                      <a:cubicBezTo>
                        <a:pt x="151" y="62"/>
                        <a:pt x="109" y="37"/>
                        <a:pt x="62" y="51"/>
                      </a:cubicBezTo>
                      <a:cubicBezTo>
                        <a:pt x="58" y="52"/>
                        <a:pt x="54" y="55"/>
                        <a:pt x="53" y="59"/>
                      </a:cubicBezTo>
                      <a:cubicBezTo>
                        <a:pt x="36" y="106"/>
                        <a:pt x="70" y="162"/>
                        <a:pt x="144" y="177"/>
                      </a:cubicBezTo>
                      <a:cubicBezTo>
                        <a:pt x="144" y="177"/>
                        <a:pt x="0" y="191"/>
                        <a:pt x="26" y="312"/>
                      </a:cubicBezTo>
                      <a:cubicBezTo>
                        <a:pt x="27" y="318"/>
                        <a:pt x="30" y="322"/>
                        <a:pt x="35" y="325"/>
                      </a:cubicBezTo>
                      <a:cubicBezTo>
                        <a:pt x="124" y="370"/>
                        <a:pt x="186" y="267"/>
                        <a:pt x="186" y="267"/>
                      </a:cubicBezTo>
                    </a:path>
                  </a:pathLst>
                </a:custGeom>
                <a:solidFill>
                  <a:srgbClr val="FFC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 name="Freeform 39">
                  <a:extLst>
                    <a:ext uri="{FF2B5EF4-FFF2-40B4-BE49-F238E27FC236}">
                      <a16:creationId xmlns:a16="http://schemas.microsoft.com/office/drawing/2014/main" id="{01F6BD41-2D60-1C1B-B41F-A4680846372D}"/>
                    </a:ext>
                  </a:extLst>
                </p:cNvPr>
                <p:cNvSpPr>
                  <a:spLocks/>
                </p:cNvSpPr>
                <p:nvPr/>
              </p:nvSpPr>
              <p:spPr bwMode="auto">
                <a:xfrm>
                  <a:off x="8707870" y="4662055"/>
                  <a:ext cx="325838" cy="332885"/>
                </a:xfrm>
                <a:custGeom>
                  <a:avLst/>
                  <a:gdLst>
                    <a:gd name="T0" fmla="*/ 59 w 103"/>
                    <a:gd name="T1" fmla="*/ 71 h 105"/>
                    <a:gd name="T2" fmla="*/ 88 w 103"/>
                    <a:gd name="T3" fmla="*/ 96 h 105"/>
                    <a:gd name="T4" fmla="*/ 93 w 103"/>
                    <a:gd name="T5" fmla="*/ 93 h 105"/>
                    <a:gd name="T6" fmla="*/ 77 w 103"/>
                    <a:gd name="T7" fmla="*/ 53 h 105"/>
                    <a:gd name="T8" fmla="*/ 102 w 103"/>
                    <a:gd name="T9" fmla="*/ 43 h 105"/>
                    <a:gd name="T10" fmla="*/ 102 w 103"/>
                    <a:gd name="T11" fmla="*/ 38 h 105"/>
                    <a:gd name="T12" fmla="*/ 79 w 103"/>
                    <a:gd name="T13" fmla="*/ 30 h 105"/>
                    <a:gd name="T14" fmla="*/ 87 w 103"/>
                    <a:gd name="T15" fmla="*/ 10 h 105"/>
                    <a:gd name="T16" fmla="*/ 83 w 103"/>
                    <a:gd name="T17" fmla="*/ 7 h 105"/>
                    <a:gd name="T18" fmla="*/ 57 w 103"/>
                    <a:gd name="T19" fmla="*/ 16 h 105"/>
                    <a:gd name="T20" fmla="*/ 42 w 103"/>
                    <a:gd name="T21" fmla="*/ 0 h 105"/>
                    <a:gd name="T22" fmla="*/ 38 w 103"/>
                    <a:gd name="T23" fmla="*/ 1 h 105"/>
                    <a:gd name="T24" fmla="*/ 35 w 103"/>
                    <a:gd name="T25" fmla="*/ 25 h 105"/>
                    <a:gd name="T26" fmla="*/ 37 w 103"/>
                    <a:gd name="T27" fmla="*/ 28 h 105"/>
                    <a:gd name="T28" fmla="*/ 35 w 103"/>
                    <a:gd name="T29" fmla="*/ 30 h 105"/>
                    <a:gd name="T30" fmla="*/ 31 w 103"/>
                    <a:gd name="T31" fmla="*/ 29 h 105"/>
                    <a:gd name="T32" fmla="*/ 1 w 103"/>
                    <a:gd name="T33" fmla="*/ 38 h 105"/>
                    <a:gd name="T34" fmla="*/ 0 w 103"/>
                    <a:gd name="T35" fmla="*/ 41 h 105"/>
                    <a:gd name="T36" fmla="*/ 37 w 103"/>
                    <a:gd name="T37" fmla="*/ 56 h 105"/>
                    <a:gd name="T38" fmla="*/ 28 w 103"/>
                    <a:gd name="T39" fmla="*/ 103 h 105"/>
                    <a:gd name="T40" fmla="*/ 32 w 103"/>
                    <a:gd name="T41" fmla="*/ 105 h 105"/>
                    <a:gd name="T42" fmla="*/ 59 w 103"/>
                    <a:gd name="T43" fmla="*/ 7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3" h="105">
                      <a:moveTo>
                        <a:pt x="59" y="71"/>
                      </a:moveTo>
                      <a:cubicBezTo>
                        <a:pt x="59" y="71"/>
                        <a:pt x="65" y="96"/>
                        <a:pt x="88" y="96"/>
                      </a:cubicBezTo>
                      <a:cubicBezTo>
                        <a:pt x="90" y="96"/>
                        <a:pt x="92" y="95"/>
                        <a:pt x="93" y="93"/>
                      </a:cubicBezTo>
                      <a:cubicBezTo>
                        <a:pt x="98" y="72"/>
                        <a:pt x="77" y="53"/>
                        <a:pt x="77" y="53"/>
                      </a:cubicBezTo>
                      <a:cubicBezTo>
                        <a:pt x="77" y="53"/>
                        <a:pt x="95" y="57"/>
                        <a:pt x="102" y="43"/>
                      </a:cubicBezTo>
                      <a:cubicBezTo>
                        <a:pt x="103" y="41"/>
                        <a:pt x="103" y="39"/>
                        <a:pt x="102" y="38"/>
                      </a:cubicBezTo>
                      <a:cubicBezTo>
                        <a:pt x="91" y="25"/>
                        <a:pt x="79" y="30"/>
                        <a:pt x="79" y="30"/>
                      </a:cubicBezTo>
                      <a:cubicBezTo>
                        <a:pt x="79" y="30"/>
                        <a:pt x="90" y="20"/>
                        <a:pt x="87" y="10"/>
                      </a:cubicBezTo>
                      <a:cubicBezTo>
                        <a:pt x="86" y="8"/>
                        <a:pt x="85" y="7"/>
                        <a:pt x="83" y="7"/>
                      </a:cubicBezTo>
                      <a:cubicBezTo>
                        <a:pt x="70" y="3"/>
                        <a:pt x="57" y="16"/>
                        <a:pt x="57" y="16"/>
                      </a:cubicBezTo>
                      <a:cubicBezTo>
                        <a:pt x="57" y="16"/>
                        <a:pt x="55" y="3"/>
                        <a:pt x="42" y="0"/>
                      </a:cubicBezTo>
                      <a:cubicBezTo>
                        <a:pt x="40" y="0"/>
                        <a:pt x="39" y="0"/>
                        <a:pt x="38" y="1"/>
                      </a:cubicBezTo>
                      <a:cubicBezTo>
                        <a:pt x="31" y="7"/>
                        <a:pt x="31" y="16"/>
                        <a:pt x="35" y="25"/>
                      </a:cubicBezTo>
                      <a:cubicBezTo>
                        <a:pt x="35" y="26"/>
                        <a:pt x="36" y="27"/>
                        <a:pt x="37" y="28"/>
                      </a:cubicBezTo>
                      <a:cubicBezTo>
                        <a:pt x="37" y="29"/>
                        <a:pt x="36" y="30"/>
                        <a:pt x="35" y="30"/>
                      </a:cubicBezTo>
                      <a:cubicBezTo>
                        <a:pt x="34" y="30"/>
                        <a:pt x="33" y="29"/>
                        <a:pt x="31" y="29"/>
                      </a:cubicBezTo>
                      <a:cubicBezTo>
                        <a:pt x="24" y="28"/>
                        <a:pt x="10" y="28"/>
                        <a:pt x="1" y="38"/>
                      </a:cubicBezTo>
                      <a:cubicBezTo>
                        <a:pt x="1" y="38"/>
                        <a:pt x="0" y="40"/>
                        <a:pt x="0" y="41"/>
                      </a:cubicBezTo>
                      <a:cubicBezTo>
                        <a:pt x="3" y="54"/>
                        <a:pt x="18" y="62"/>
                        <a:pt x="37" y="56"/>
                      </a:cubicBezTo>
                      <a:cubicBezTo>
                        <a:pt x="37" y="56"/>
                        <a:pt x="6" y="78"/>
                        <a:pt x="28" y="103"/>
                      </a:cubicBezTo>
                      <a:cubicBezTo>
                        <a:pt x="29" y="104"/>
                        <a:pt x="30" y="105"/>
                        <a:pt x="32" y="105"/>
                      </a:cubicBezTo>
                      <a:cubicBezTo>
                        <a:pt x="58" y="103"/>
                        <a:pt x="59" y="71"/>
                        <a:pt x="59" y="71"/>
                      </a:cubicBezTo>
                    </a:path>
                  </a:pathLst>
                </a:custGeom>
                <a:solidFill>
                  <a:srgbClr val="FFC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 name="Freeform 40">
                  <a:extLst>
                    <a:ext uri="{FF2B5EF4-FFF2-40B4-BE49-F238E27FC236}">
                      <a16:creationId xmlns:a16="http://schemas.microsoft.com/office/drawing/2014/main" id="{A8210B5D-286C-195F-4366-B0DE553DBAE7}"/>
                    </a:ext>
                  </a:extLst>
                </p:cNvPr>
                <p:cNvSpPr>
                  <a:spLocks/>
                </p:cNvSpPr>
                <p:nvPr/>
              </p:nvSpPr>
              <p:spPr bwMode="auto">
                <a:xfrm>
                  <a:off x="8239367" y="5255610"/>
                  <a:ext cx="294135" cy="297659"/>
                </a:xfrm>
                <a:custGeom>
                  <a:avLst/>
                  <a:gdLst>
                    <a:gd name="T0" fmla="*/ 53 w 93"/>
                    <a:gd name="T1" fmla="*/ 64 h 94"/>
                    <a:gd name="T2" fmla="*/ 79 w 93"/>
                    <a:gd name="T3" fmla="*/ 86 h 94"/>
                    <a:gd name="T4" fmla="*/ 83 w 93"/>
                    <a:gd name="T5" fmla="*/ 83 h 94"/>
                    <a:gd name="T6" fmla="*/ 69 w 93"/>
                    <a:gd name="T7" fmla="*/ 48 h 94"/>
                    <a:gd name="T8" fmla="*/ 92 w 93"/>
                    <a:gd name="T9" fmla="*/ 38 h 94"/>
                    <a:gd name="T10" fmla="*/ 92 w 93"/>
                    <a:gd name="T11" fmla="*/ 33 h 94"/>
                    <a:gd name="T12" fmla="*/ 71 w 93"/>
                    <a:gd name="T13" fmla="*/ 27 h 94"/>
                    <a:gd name="T14" fmla="*/ 78 w 93"/>
                    <a:gd name="T15" fmla="*/ 8 h 94"/>
                    <a:gd name="T16" fmla="*/ 75 w 93"/>
                    <a:gd name="T17" fmla="*/ 6 h 94"/>
                    <a:gd name="T18" fmla="*/ 52 w 93"/>
                    <a:gd name="T19" fmla="*/ 14 h 94"/>
                    <a:gd name="T20" fmla="*/ 38 w 93"/>
                    <a:gd name="T21" fmla="*/ 0 h 94"/>
                    <a:gd name="T22" fmla="*/ 34 w 93"/>
                    <a:gd name="T23" fmla="*/ 1 h 94"/>
                    <a:gd name="T24" fmla="*/ 31 w 93"/>
                    <a:gd name="T25" fmla="*/ 22 h 94"/>
                    <a:gd name="T26" fmla="*/ 33 w 93"/>
                    <a:gd name="T27" fmla="*/ 25 h 94"/>
                    <a:gd name="T28" fmla="*/ 32 w 93"/>
                    <a:gd name="T29" fmla="*/ 26 h 94"/>
                    <a:gd name="T30" fmla="*/ 28 w 93"/>
                    <a:gd name="T31" fmla="*/ 26 h 94"/>
                    <a:gd name="T32" fmla="*/ 1 w 93"/>
                    <a:gd name="T33" fmla="*/ 33 h 94"/>
                    <a:gd name="T34" fmla="*/ 0 w 93"/>
                    <a:gd name="T35" fmla="*/ 36 h 94"/>
                    <a:gd name="T36" fmla="*/ 33 w 93"/>
                    <a:gd name="T37" fmla="*/ 50 h 94"/>
                    <a:gd name="T38" fmla="*/ 25 w 93"/>
                    <a:gd name="T39" fmla="*/ 92 h 94"/>
                    <a:gd name="T40" fmla="*/ 29 w 93"/>
                    <a:gd name="T41" fmla="*/ 94 h 94"/>
                    <a:gd name="T42" fmla="*/ 53 w 93"/>
                    <a:gd name="T43" fmla="*/ 6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94">
                      <a:moveTo>
                        <a:pt x="53" y="64"/>
                      </a:moveTo>
                      <a:cubicBezTo>
                        <a:pt x="53" y="64"/>
                        <a:pt x="58" y="86"/>
                        <a:pt x="79" y="86"/>
                      </a:cubicBezTo>
                      <a:cubicBezTo>
                        <a:pt x="81" y="86"/>
                        <a:pt x="83" y="85"/>
                        <a:pt x="83" y="83"/>
                      </a:cubicBezTo>
                      <a:cubicBezTo>
                        <a:pt x="88" y="64"/>
                        <a:pt x="69" y="48"/>
                        <a:pt x="69" y="48"/>
                      </a:cubicBezTo>
                      <a:cubicBezTo>
                        <a:pt x="69" y="48"/>
                        <a:pt x="85" y="51"/>
                        <a:pt x="92" y="38"/>
                      </a:cubicBezTo>
                      <a:cubicBezTo>
                        <a:pt x="93" y="37"/>
                        <a:pt x="93" y="35"/>
                        <a:pt x="92" y="33"/>
                      </a:cubicBezTo>
                      <a:cubicBezTo>
                        <a:pt x="82" y="22"/>
                        <a:pt x="71" y="27"/>
                        <a:pt x="71" y="27"/>
                      </a:cubicBezTo>
                      <a:cubicBezTo>
                        <a:pt x="71" y="27"/>
                        <a:pt x="81" y="17"/>
                        <a:pt x="78" y="8"/>
                      </a:cubicBezTo>
                      <a:cubicBezTo>
                        <a:pt x="77" y="7"/>
                        <a:pt x="76" y="6"/>
                        <a:pt x="75" y="6"/>
                      </a:cubicBezTo>
                      <a:cubicBezTo>
                        <a:pt x="63" y="3"/>
                        <a:pt x="52" y="14"/>
                        <a:pt x="52" y="14"/>
                      </a:cubicBezTo>
                      <a:cubicBezTo>
                        <a:pt x="52" y="14"/>
                        <a:pt x="49" y="2"/>
                        <a:pt x="38" y="0"/>
                      </a:cubicBezTo>
                      <a:cubicBezTo>
                        <a:pt x="36" y="0"/>
                        <a:pt x="35" y="0"/>
                        <a:pt x="34" y="1"/>
                      </a:cubicBezTo>
                      <a:cubicBezTo>
                        <a:pt x="28" y="6"/>
                        <a:pt x="28" y="14"/>
                        <a:pt x="31" y="22"/>
                      </a:cubicBezTo>
                      <a:cubicBezTo>
                        <a:pt x="32" y="23"/>
                        <a:pt x="32" y="24"/>
                        <a:pt x="33" y="25"/>
                      </a:cubicBezTo>
                      <a:cubicBezTo>
                        <a:pt x="33" y="26"/>
                        <a:pt x="33" y="27"/>
                        <a:pt x="32" y="26"/>
                      </a:cubicBezTo>
                      <a:cubicBezTo>
                        <a:pt x="31" y="26"/>
                        <a:pt x="29" y="26"/>
                        <a:pt x="28" y="26"/>
                      </a:cubicBezTo>
                      <a:cubicBezTo>
                        <a:pt x="21" y="25"/>
                        <a:pt x="9" y="25"/>
                        <a:pt x="1" y="33"/>
                      </a:cubicBezTo>
                      <a:cubicBezTo>
                        <a:pt x="0" y="34"/>
                        <a:pt x="0" y="35"/>
                        <a:pt x="0" y="36"/>
                      </a:cubicBezTo>
                      <a:cubicBezTo>
                        <a:pt x="3" y="48"/>
                        <a:pt x="16" y="56"/>
                        <a:pt x="33" y="50"/>
                      </a:cubicBezTo>
                      <a:cubicBezTo>
                        <a:pt x="33" y="50"/>
                        <a:pt x="5" y="70"/>
                        <a:pt x="25" y="92"/>
                      </a:cubicBezTo>
                      <a:cubicBezTo>
                        <a:pt x="26" y="93"/>
                        <a:pt x="27" y="94"/>
                        <a:pt x="29" y="94"/>
                      </a:cubicBezTo>
                      <a:cubicBezTo>
                        <a:pt x="52" y="92"/>
                        <a:pt x="53" y="64"/>
                        <a:pt x="53" y="64"/>
                      </a:cubicBezTo>
                    </a:path>
                  </a:pathLst>
                </a:custGeom>
                <a:solidFill>
                  <a:srgbClr val="FFC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 name="Freeform 41">
                  <a:extLst>
                    <a:ext uri="{FF2B5EF4-FFF2-40B4-BE49-F238E27FC236}">
                      <a16:creationId xmlns:a16="http://schemas.microsoft.com/office/drawing/2014/main" id="{95F8AEF1-6237-45B1-7FE2-CBE9F045E2A9}"/>
                    </a:ext>
                  </a:extLst>
                </p:cNvPr>
                <p:cNvSpPr>
                  <a:spLocks/>
                </p:cNvSpPr>
                <p:nvPr/>
              </p:nvSpPr>
              <p:spPr bwMode="auto">
                <a:xfrm>
                  <a:off x="8859341" y="3219557"/>
                  <a:ext cx="325838" cy="331123"/>
                </a:xfrm>
                <a:custGeom>
                  <a:avLst/>
                  <a:gdLst>
                    <a:gd name="T0" fmla="*/ 59 w 103"/>
                    <a:gd name="T1" fmla="*/ 71 h 105"/>
                    <a:gd name="T2" fmla="*/ 88 w 103"/>
                    <a:gd name="T3" fmla="*/ 96 h 105"/>
                    <a:gd name="T4" fmla="*/ 93 w 103"/>
                    <a:gd name="T5" fmla="*/ 93 h 105"/>
                    <a:gd name="T6" fmla="*/ 77 w 103"/>
                    <a:gd name="T7" fmla="*/ 53 h 105"/>
                    <a:gd name="T8" fmla="*/ 102 w 103"/>
                    <a:gd name="T9" fmla="*/ 43 h 105"/>
                    <a:gd name="T10" fmla="*/ 102 w 103"/>
                    <a:gd name="T11" fmla="*/ 37 h 105"/>
                    <a:gd name="T12" fmla="*/ 79 w 103"/>
                    <a:gd name="T13" fmla="*/ 30 h 105"/>
                    <a:gd name="T14" fmla="*/ 87 w 103"/>
                    <a:gd name="T15" fmla="*/ 10 h 105"/>
                    <a:gd name="T16" fmla="*/ 83 w 103"/>
                    <a:gd name="T17" fmla="*/ 6 h 105"/>
                    <a:gd name="T18" fmla="*/ 57 w 103"/>
                    <a:gd name="T19" fmla="*/ 16 h 105"/>
                    <a:gd name="T20" fmla="*/ 42 w 103"/>
                    <a:gd name="T21" fmla="*/ 0 h 105"/>
                    <a:gd name="T22" fmla="*/ 37 w 103"/>
                    <a:gd name="T23" fmla="*/ 1 h 105"/>
                    <a:gd name="T24" fmla="*/ 35 w 103"/>
                    <a:gd name="T25" fmla="*/ 24 h 105"/>
                    <a:gd name="T26" fmla="*/ 37 w 103"/>
                    <a:gd name="T27" fmla="*/ 28 h 105"/>
                    <a:gd name="T28" fmla="*/ 35 w 103"/>
                    <a:gd name="T29" fmla="*/ 30 h 105"/>
                    <a:gd name="T30" fmla="*/ 31 w 103"/>
                    <a:gd name="T31" fmla="*/ 29 h 105"/>
                    <a:gd name="T32" fmla="*/ 1 w 103"/>
                    <a:gd name="T33" fmla="*/ 37 h 105"/>
                    <a:gd name="T34" fmla="*/ 0 w 103"/>
                    <a:gd name="T35" fmla="*/ 41 h 105"/>
                    <a:gd name="T36" fmla="*/ 37 w 103"/>
                    <a:gd name="T37" fmla="*/ 56 h 105"/>
                    <a:gd name="T38" fmla="*/ 28 w 103"/>
                    <a:gd name="T39" fmla="*/ 103 h 105"/>
                    <a:gd name="T40" fmla="*/ 32 w 103"/>
                    <a:gd name="T41" fmla="*/ 105 h 105"/>
                    <a:gd name="T42" fmla="*/ 59 w 103"/>
                    <a:gd name="T43" fmla="*/ 7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3" h="105">
                      <a:moveTo>
                        <a:pt x="59" y="71"/>
                      </a:moveTo>
                      <a:cubicBezTo>
                        <a:pt x="59" y="71"/>
                        <a:pt x="65" y="96"/>
                        <a:pt x="88" y="96"/>
                      </a:cubicBezTo>
                      <a:cubicBezTo>
                        <a:pt x="90" y="96"/>
                        <a:pt x="92" y="95"/>
                        <a:pt x="93" y="93"/>
                      </a:cubicBezTo>
                      <a:cubicBezTo>
                        <a:pt x="98" y="72"/>
                        <a:pt x="77" y="53"/>
                        <a:pt x="77" y="53"/>
                      </a:cubicBezTo>
                      <a:cubicBezTo>
                        <a:pt x="77" y="53"/>
                        <a:pt x="95" y="57"/>
                        <a:pt x="102" y="43"/>
                      </a:cubicBezTo>
                      <a:cubicBezTo>
                        <a:pt x="103" y="41"/>
                        <a:pt x="103" y="39"/>
                        <a:pt x="102" y="37"/>
                      </a:cubicBezTo>
                      <a:cubicBezTo>
                        <a:pt x="91" y="25"/>
                        <a:pt x="79" y="30"/>
                        <a:pt x="79" y="30"/>
                      </a:cubicBezTo>
                      <a:cubicBezTo>
                        <a:pt x="79" y="30"/>
                        <a:pt x="90" y="20"/>
                        <a:pt x="87" y="10"/>
                      </a:cubicBezTo>
                      <a:cubicBezTo>
                        <a:pt x="86" y="8"/>
                        <a:pt x="85" y="7"/>
                        <a:pt x="83" y="6"/>
                      </a:cubicBezTo>
                      <a:cubicBezTo>
                        <a:pt x="70" y="3"/>
                        <a:pt x="57" y="16"/>
                        <a:pt x="57" y="16"/>
                      </a:cubicBezTo>
                      <a:cubicBezTo>
                        <a:pt x="57" y="16"/>
                        <a:pt x="55" y="3"/>
                        <a:pt x="42" y="0"/>
                      </a:cubicBezTo>
                      <a:cubicBezTo>
                        <a:pt x="40" y="0"/>
                        <a:pt x="39" y="0"/>
                        <a:pt x="37" y="1"/>
                      </a:cubicBezTo>
                      <a:cubicBezTo>
                        <a:pt x="31" y="7"/>
                        <a:pt x="31" y="15"/>
                        <a:pt x="35" y="24"/>
                      </a:cubicBezTo>
                      <a:cubicBezTo>
                        <a:pt x="35" y="26"/>
                        <a:pt x="36" y="27"/>
                        <a:pt x="37" y="28"/>
                      </a:cubicBezTo>
                      <a:cubicBezTo>
                        <a:pt x="37" y="29"/>
                        <a:pt x="36" y="30"/>
                        <a:pt x="35" y="30"/>
                      </a:cubicBezTo>
                      <a:cubicBezTo>
                        <a:pt x="34" y="30"/>
                        <a:pt x="33" y="29"/>
                        <a:pt x="31" y="29"/>
                      </a:cubicBezTo>
                      <a:cubicBezTo>
                        <a:pt x="23" y="28"/>
                        <a:pt x="10" y="28"/>
                        <a:pt x="1" y="37"/>
                      </a:cubicBezTo>
                      <a:cubicBezTo>
                        <a:pt x="1" y="38"/>
                        <a:pt x="0" y="40"/>
                        <a:pt x="0" y="41"/>
                      </a:cubicBezTo>
                      <a:cubicBezTo>
                        <a:pt x="3" y="54"/>
                        <a:pt x="18" y="62"/>
                        <a:pt x="37" y="56"/>
                      </a:cubicBezTo>
                      <a:cubicBezTo>
                        <a:pt x="37" y="56"/>
                        <a:pt x="6" y="78"/>
                        <a:pt x="28" y="103"/>
                      </a:cubicBezTo>
                      <a:cubicBezTo>
                        <a:pt x="29" y="104"/>
                        <a:pt x="30" y="105"/>
                        <a:pt x="32" y="105"/>
                      </a:cubicBezTo>
                      <a:cubicBezTo>
                        <a:pt x="58" y="103"/>
                        <a:pt x="59" y="71"/>
                        <a:pt x="59" y="71"/>
                      </a:cubicBezTo>
                    </a:path>
                  </a:pathLst>
                </a:custGeom>
                <a:solidFill>
                  <a:srgbClr val="FFC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1" name="Freeform 42">
                  <a:extLst>
                    <a:ext uri="{FF2B5EF4-FFF2-40B4-BE49-F238E27FC236}">
                      <a16:creationId xmlns:a16="http://schemas.microsoft.com/office/drawing/2014/main" id="{43AD0DCA-FF28-E425-6E19-C63763332AD6}"/>
                    </a:ext>
                  </a:extLst>
                </p:cNvPr>
                <p:cNvSpPr>
                  <a:spLocks/>
                </p:cNvSpPr>
                <p:nvPr/>
              </p:nvSpPr>
              <p:spPr bwMode="auto">
                <a:xfrm>
                  <a:off x="7323495" y="1449459"/>
                  <a:ext cx="734458" cy="766162"/>
                </a:xfrm>
                <a:custGeom>
                  <a:avLst/>
                  <a:gdLst>
                    <a:gd name="T0" fmla="*/ 145 w 232"/>
                    <a:gd name="T1" fmla="*/ 156 h 242"/>
                    <a:gd name="T2" fmla="*/ 219 w 232"/>
                    <a:gd name="T3" fmla="*/ 201 h 242"/>
                    <a:gd name="T4" fmla="*/ 228 w 232"/>
                    <a:gd name="T5" fmla="*/ 191 h 242"/>
                    <a:gd name="T6" fmla="*/ 178 w 232"/>
                    <a:gd name="T7" fmla="*/ 109 h 242"/>
                    <a:gd name="T8" fmla="*/ 230 w 232"/>
                    <a:gd name="T9" fmla="*/ 76 h 242"/>
                    <a:gd name="T10" fmla="*/ 227 w 232"/>
                    <a:gd name="T11" fmla="*/ 64 h 242"/>
                    <a:gd name="T12" fmla="*/ 173 w 232"/>
                    <a:gd name="T13" fmla="*/ 57 h 242"/>
                    <a:gd name="T14" fmla="*/ 182 w 232"/>
                    <a:gd name="T15" fmla="*/ 8 h 242"/>
                    <a:gd name="T16" fmla="*/ 173 w 232"/>
                    <a:gd name="T17" fmla="*/ 2 h 242"/>
                    <a:gd name="T18" fmla="*/ 119 w 232"/>
                    <a:gd name="T19" fmla="*/ 33 h 242"/>
                    <a:gd name="T20" fmla="*/ 78 w 232"/>
                    <a:gd name="T21" fmla="*/ 4 h 242"/>
                    <a:gd name="T22" fmla="*/ 69 w 232"/>
                    <a:gd name="T23" fmla="*/ 9 h 242"/>
                    <a:gd name="T24" fmla="*/ 72 w 232"/>
                    <a:gd name="T25" fmla="*/ 61 h 242"/>
                    <a:gd name="T26" fmla="*/ 77 w 232"/>
                    <a:gd name="T27" fmla="*/ 68 h 242"/>
                    <a:gd name="T28" fmla="*/ 75 w 232"/>
                    <a:gd name="T29" fmla="*/ 73 h 242"/>
                    <a:gd name="T30" fmla="*/ 66 w 232"/>
                    <a:gd name="T31" fmla="*/ 73 h 242"/>
                    <a:gd name="T32" fmla="*/ 2 w 232"/>
                    <a:gd name="T33" fmla="*/ 104 h 242"/>
                    <a:gd name="T34" fmla="*/ 1 w 232"/>
                    <a:gd name="T35" fmla="*/ 111 h 242"/>
                    <a:gd name="T36" fmla="*/ 90 w 232"/>
                    <a:gd name="T37" fmla="*/ 130 h 242"/>
                    <a:gd name="T38" fmla="*/ 88 w 232"/>
                    <a:gd name="T39" fmla="*/ 239 h 242"/>
                    <a:gd name="T40" fmla="*/ 97 w 232"/>
                    <a:gd name="T41" fmla="*/ 241 h 242"/>
                    <a:gd name="T42" fmla="*/ 145 w 232"/>
                    <a:gd name="T43" fmla="*/ 156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2" h="242">
                      <a:moveTo>
                        <a:pt x="145" y="156"/>
                      </a:moveTo>
                      <a:cubicBezTo>
                        <a:pt x="145" y="156"/>
                        <a:pt x="168" y="209"/>
                        <a:pt x="219" y="201"/>
                      </a:cubicBezTo>
                      <a:cubicBezTo>
                        <a:pt x="224" y="200"/>
                        <a:pt x="227" y="196"/>
                        <a:pt x="228" y="191"/>
                      </a:cubicBezTo>
                      <a:cubicBezTo>
                        <a:pt x="232" y="142"/>
                        <a:pt x="178" y="109"/>
                        <a:pt x="178" y="109"/>
                      </a:cubicBezTo>
                      <a:cubicBezTo>
                        <a:pt x="178" y="109"/>
                        <a:pt x="219" y="111"/>
                        <a:pt x="230" y="76"/>
                      </a:cubicBezTo>
                      <a:cubicBezTo>
                        <a:pt x="232" y="71"/>
                        <a:pt x="230" y="67"/>
                        <a:pt x="227" y="64"/>
                      </a:cubicBezTo>
                      <a:cubicBezTo>
                        <a:pt x="198" y="40"/>
                        <a:pt x="173" y="57"/>
                        <a:pt x="173" y="57"/>
                      </a:cubicBezTo>
                      <a:cubicBezTo>
                        <a:pt x="173" y="57"/>
                        <a:pt x="193" y="29"/>
                        <a:pt x="182" y="8"/>
                      </a:cubicBezTo>
                      <a:cubicBezTo>
                        <a:pt x="180" y="5"/>
                        <a:pt x="177" y="2"/>
                        <a:pt x="173" y="2"/>
                      </a:cubicBezTo>
                      <a:cubicBezTo>
                        <a:pt x="142" y="0"/>
                        <a:pt x="119" y="33"/>
                        <a:pt x="119" y="33"/>
                      </a:cubicBezTo>
                      <a:cubicBezTo>
                        <a:pt x="119" y="33"/>
                        <a:pt x="109" y="5"/>
                        <a:pt x="78" y="4"/>
                      </a:cubicBezTo>
                      <a:cubicBezTo>
                        <a:pt x="74" y="4"/>
                        <a:pt x="71" y="6"/>
                        <a:pt x="69" y="9"/>
                      </a:cubicBezTo>
                      <a:cubicBezTo>
                        <a:pt x="57" y="24"/>
                        <a:pt x="60" y="43"/>
                        <a:pt x="72" y="61"/>
                      </a:cubicBezTo>
                      <a:cubicBezTo>
                        <a:pt x="74" y="64"/>
                        <a:pt x="76" y="66"/>
                        <a:pt x="77" y="68"/>
                      </a:cubicBezTo>
                      <a:cubicBezTo>
                        <a:pt x="79" y="70"/>
                        <a:pt x="77" y="73"/>
                        <a:pt x="75" y="73"/>
                      </a:cubicBezTo>
                      <a:cubicBezTo>
                        <a:pt x="72" y="73"/>
                        <a:pt x="69" y="73"/>
                        <a:pt x="66" y="73"/>
                      </a:cubicBezTo>
                      <a:cubicBezTo>
                        <a:pt x="48" y="74"/>
                        <a:pt x="19" y="79"/>
                        <a:pt x="2" y="104"/>
                      </a:cubicBezTo>
                      <a:cubicBezTo>
                        <a:pt x="1" y="106"/>
                        <a:pt x="0" y="109"/>
                        <a:pt x="1" y="111"/>
                      </a:cubicBezTo>
                      <a:cubicBezTo>
                        <a:pt x="12" y="139"/>
                        <a:pt x="50" y="152"/>
                        <a:pt x="90" y="130"/>
                      </a:cubicBezTo>
                      <a:cubicBezTo>
                        <a:pt x="90" y="130"/>
                        <a:pt x="28" y="193"/>
                        <a:pt x="88" y="239"/>
                      </a:cubicBezTo>
                      <a:cubicBezTo>
                        <a:pt x="90" y="241"/>
                        <a:pt x="94" y="242"/>
                        <a:pt x="97" y="241"/>
                      </a:cubicBezTo>
                      <a:cubicBezTo>
                        <a:pt x="156" y="228"/>
                        <a:pt x="145" y="156"/>
                        <a:pt x="145" y="156"/>
                      </a:cubicBezTo>
                    </a:path>
                  </a:pathLst>
                </a:custGeom>
                <a:solidFill>
                  <a:srgbClr val="FFC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 name="Freeform 43">
                  <a:extLst>
                    <a:ext uri="{FF2B5EF4-FFF2-40B4-BE49-F238E27FC236}">
                      <a16:creationId xmlns:a16="http://schemas.microsoft.com/office/drawing/2014/main" id="{7A6BEBF0-1382-767D-0DEF-82BCCBF526BF}"/>
                    </a:ext>
                  </a:extLst>
                </p:cNvPr>
                <p:cNvSpPr>
                  <a:spLocks/>
                </p:cNvSpPr>
                <p:nvPr/>
              </p:nvSpPr>
              <p:spPr bwMode="auto">
                <a:xfrm>
                  <a:off x="8197096" y="1733027"/>
                  <a:ext cx="339929" cy="355781"/>
                </a:xfrm>
                <a:custGeom>
                  <a:avLst/>
                  <a:gdLst>
                    <a:gd name="T0" fmla="*/ 67 w 107"/>
                    <a:gd name="T1" fmla="*/ 68 h 112"/>
                    <a:gd name="T2" fmla="*/ 105 w 107"/>
                    <a:gd name="T3" fmla="*/ 72 h 112"/>
                    <a:gd name="T4" fmla="*/ 107 w 107"/>
                    <a:gd name="T5" fmla="*/ 66 h 112"/>
                    <a:gd name="T6" fmla="*/ 71 w 107"/>
                    <a:gd name="T7" fmla="*/ 43 h 112"/>
                    <a:gd name="T8" fmla="*/ 86 w 107"/>
                    <a:gd name="T9" fmla="*/ 20 h 112"/>
                    <a:gd name="T10" fmla="*/ 83 w 107"/>
                    <a:gd name="T11" fmla="*/ 16 h 112"/>
                    <a:gd name="T12" fmla="*/ 60 w 107"/>
                    <a:gd name="T13" fmla="*/ 23 h 112"/>
                    <a:gd name="T14" fmla="*/ 54 w 107"/>
                    <a:gd name="T15" fmla="*/ 2 h 112"/>
                    <a:gd name="T16" fmla="*/ 50 w 107"/>
                    <a:gd name="T17" fmla="*/ 1 h 112"/>
                    <a:gd name="T18" fmla="*/ 34 w 107"/>
                    <a:gd name="T19" fmla="*/ 23 h 112"/>
                    <a:gd name="T20" fmla="*/ 12 w 107"/>
                    <a:gd name="T21" fmla="*/ 20 h 112"/>
                    <a:gd name="T22" fmla="*/ 9 w 107"/>
                    <a:gd name="T23" fmla="*/ 23 h 112"/>
                    <a:gd name="T24" fmla="*/ 20 w 107"/>
                    <a:gd name="T25" fmla="*/ 43 h 112"/>
                    <a:gd name="T26" fmla="*/ 24 w 107"/>
                    <a:gd name="T27" fmla="*/ 45 h 112"/>
                    <a:gd name="T28" fmla="*/ 24 w 107"/>
                    <a:gd name="T29" fmla="*/ 48 h 112"/>
                    <a:gd name="T30" fmla="*/ 20 w 107"/>
                    <a:gd name="T31" fmla="*/ 49 h 112"/>
                    <a:gd name="T32" fmla="*/ 0 w 107"/>
                    <a:gd name="T33" fmla="*/ 73 h 112"/>
                    <a:gd name="T34" fmla="*/ 1 w 107"/>
                    <a:gd name="T35" fmla="*/ 77 h 112"/>
                    <a:gd name="T36" fmla="*/ 40 w 107"/>
                    <a:gd name="T37" fmla="*/ 68 h 112"/>
                    <a:gd name="T38" fmla="*/ 60 w 107"/>
                    <a:gd name="T39" fmla="*/ 112 h 112"/>
                    <a:gd name="T40" fmla="*/ 64 w 107"/>
                    <a:gd name="T41" fmla="*/ 111 h 112"/>
                    <a:gd name="T42" fmla="*/ 67 w 107"/>
                    <a:gd name="T43" fmla="*/ 6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112">
                      <a:moveTo>
                        <a:pt x="67" y="68"/>
                      </a:moveTo>
                      <a:cubicBezTo>
                        <a:pt x="67" y="68"/>
                        <a:pt x="86" y="85"/>
                        <a:pt x="105" y="72"/>
                      </a:cubicBezTo>
                      <a:cubicBezTo>
                        <a:pt x="107" y="71"/>
                        <a:pt x="107" y="68"/>
                        <a:pt x="107" y="66"/>
                      </a:cubicBezTo>
                      <a:cubicBezTo>
                        <a:pt x="99" y="46"/>
                        <a:pt x="71" y="43"/>
                        <a:pt x="71" y="43"/>
                      </a:cubicBezTo>
                      <a:cubicBezTo>
                        <a:pt x="71" y="43"/>
                        <a:pt x="88" y="36"/>
                        <a:pt x="86" y="20"/>
                      </a:cubicBezTo>
                      <a:cubicBezTo>
                        <a:pt x="86" y="18"/>
                        <a:pt x="84" y="16"/>
                        <a:pt x="83" y="16"/>
                      </a:cubicBezTo>
                      <a:cubicBezTo>
                        <a:pt x="66" y="11"/>
                        <a:pt x="60" y="23"/>
                        <a:pt x="60" y="23"/>
                      </a:cubicBezTo>
                      <a:cubicBezTo>
                        <a:pt x="60" y="23"/>
                        <a:pt x="62" y="8"/>
                        <a:pt x="54" y="2"/>
                      </a:cubicBezTo>
                      <a:cubicBezTo>
                        <a:pt x="53" y="1"/>
                        <a:pt x="51" y="0"/>
                        <a:pt x="50" y="1"/>
                      </a:cubicBezTo>
                      <a:cubicBezTo>
                        <a:pt x="37" y="6"/>
                        <a:pt x="34" y="23"/>
                        <a:pt x="34" y="23"/>
                      </a:cubicBezTo>
                      <a:cubicBezTo>
                        <a:pt x="34" y="23"/>
                        <a:pt x="24" y="14"/>
                        <a:pt x="12" y="20"/>
                      </a:cubicBezTo>
                      <a:cubicBezTo>
                        <a:pt x="11" y="20"/>
                        <a:pt x="10" y="22"/>
                        <a:pt x="9" y="23"/>
                      </a:cubicBezTo>
                      <a:cubicBezTo>
                        <a:pt x="7" y="31"/>
                        <a:pt x="12" y="38"/>
                        <a:pt x="20" y="43"/>
                      </a:cubicBezTo>
                      <a:cubicBezTo>
                        <a:pt x="21" y="44"/>
                        <a:pt x="23" y="45"/>
                        <a:pt x="24" y="45"/>
                      </a:cubicBezTo>
                      <a:cubicBezTo>
                        <a:pt x="25" y="46"/>
                        <a:pt x="25" y="47"/>
                        <a:pt x="24" y="48"/>
                      </a:cubicBezTo>
                      <a:cubicBezTo>
                        <a:pt x="23" y="48"/>
                        <a:pt x="21" y="49"/>
                        <a:pt x="20" y="49"/>
                      </a:cubicBezTo>
                      <a:cubicBezTo>
                        <a:pt x="13" y="53"/>
                        <a:pt x="2" y="60"/>
                        <a:pt x="0" y="73"/>
                      </a:cubicBezTo>
                      <a:cubicBezTo>
                        <a:pt x="0" y="74"/>
                        <a:pt x="1" y="76"/>
                        <a:pt x="1" y="77"/>
                      </a:cubicBezTo>
                      <a:cubicBezTo>
                        <a:pt x="11" y="86"/>
                        <a:pt x="28" y="84"/>
                        <a:pt x="40" y="68"/>
                      </a:cubicBezTo>
                      <a:cubicBezTo>
                        <a:pt x="40" y="68"/>
                        <a:pt x="27" y="104"/>
                        <a:pt x="60" y="112"/>
                      </a:cubicBezTo>
                      <a:cubicBezTo>
                        <a:pt x="61" y="112"/>
                        <a:pt x="63" y="112"/>
                        <a:pt x="64" y="111"/>
                      </a:cubicBezTo>
                      <a:cubicBezTo>
                        <a:pt x="85" y="94"/>
                        <a:pt x="67" y="68"/>
                        <a:pt x="67" y="68"/>
                      </a:cubicBezTo>
                    </a:path>
                  </a:pathLst>
                </a:custGeom>
                <a:solidFill>
                  <a:srgbClr val="FFC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 name="Freeform 44">
                  <a:extLst>
                    <a:ext uri="{FF2B5EF4-FFF2-40B4-BE49-F238E27FC236}">
                      <a16:creationId xmlns:a16="http://schemas.microsoft.com/office/drawing/2014/main" id="{2271949A-2AFE-D6D0-F4C7-B3A4A738DE1C}"/>
                    </a:ext>
                  </a:extLst>
                </p:cNvPr>
                <p:cNvSpPr>
                  <a:spLocks/>
                </p:cNvSpPr>
                <p:nvPr/>
              </p:nvSpPr>
              <p:spPr bwMode="auto">
                <a:xfrm>
                  <a:off x="6103203" y="5021341"/>
                  <a:ext cx="1365000" cy="1424885"/>
                </a:xfrm>
                <a:custGeom>
                  <a:avLst/>
                  <a:gdLst>
                    <a:gd name="T0" fmla="*/ 268 w 431"/>
                    <a:gd name="T1" fmla="*/ 289 h 450"/>
                    <a:gd name="T2" fmla="*/ 406 w 431"/>
                    <a:gd name="T3" fmla="*/ 373 h 450"/>
                    <a:gd name="T4" fmla="*/ 423 w 431"/>
                    <a:gd name="T5" fmla="*/ 354 h 450"/>
                    <a:gd name="T6" fmla="*/ 329 w 431"/>
                    <a:gd name="T7" fmla="*/ 202 h 450"/>
                    <a:gd name="T8" fmla="*/ 427 w 431"/>
                    <a:gd name="T9" fmla="*/ 140 h 450"/>
                    <a:gd name="T10" fmla="*/ 421 w 431"/>
                    <a:gd name="T11" fmla="*/ 118 h 450"/>
                    <a:gd name="T12" fmla="*/ 320 w 431"/>
                    <a:gd name="T13" fmla="*/ 105 h 450"/>
                    <a:gd name="T14" fmla="*/ 337 w 431"/>
                    <a:gd name="T15" fmla="*/ 14 h 450"/>
                    <a:gd name="T16" fmla="*/ 320 w 431"/>
                    <a:gd name="T17" fmla="*/ 3 h 450"/>
                    <a:gd name="T18" fmla="*/ 220 w 431"/>
                    <a:gd name="T19" fmla="*/ 61 h 450"/>
                    <a:gd name="T20" fmla="*/ 144 w 431"/>
                    <a:gd name="T21" fmla="*/ 8 h 450"/>
                    <a:gd name="T22" fmla="*/ 127 w 431"/>
                    <a:gd name="T23" fmla="*/ 16 h 450"/>
                    <a:gd name="T24" fmla="*/ 133 w 431"/>
                    <a:gd name="T25" fmla="*/ 114 h 450"/>
                    <a:gd name="T26" fmla="*/ 143 w 431"/>
                    <a:gd name="T27" fmla="*/ 127 h 450"/>
                    <a:gd name="T28" fmla="*/ 139 w 431"/>
                    <a:gd name="T29" fmla="*/ 135 h 450"/>
                    <a:gd name="T30" fmla="*/ 122 w 431"/>
                    <a:gd name="T31" fmla="*/ 136 h 450"/>
                    <a:gd name="T32" fmla="*/ 3 w 431"/>
                    <a:gd name="T33" fmla="*/ 192 h 450"/>
                    <a:gd name="T34" fmla="*/ 2 w 431"/>
                    <a:gd name="T35" fmla="*/ 206 h 450"/>
                    <a:gd name="T36" fmla="*/ 166 w 431"/>
                    <a:gd name="T37" fmla="*/ 242 h 450"/>
                    <a:gd name="T38" fmla="*/ 162 w 431"/>
                    <a:gd name="T39" fmla="*/ 445 h 450"/>
                    <a:gd name="T40" fmla="*/ 179 w 431"/>
                    <a:gd name="T41" fmla="*/ 449 h 450"/>
                    <a:gd name="T42" fmla="*/ 268 w 431"/>
                    <a:gd name="T43" fmla="*/ 289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31" h="450">
                      <a:moveTo>
                        <a:pt x="268" y="289"/>
                      </a:moveTo>
                      <a:cubicBezTo>
                        <a:pt x="268" y="289"/>
                        <a:pt x="311" y="388"/>
                        <a:pt x="406" y="373"/>
                      </a:cubicBezTo>
                      <a:cubicBezTo>
                        <a:pt x="415" y="371"/>
                        <a:pt x="422" y="364"/>
                        <a:pt x="423" y="354"/>
                      </a:cubicBezTo>
                      <a:cubicBezTo>
                        <a:pt x="431" y="264"/>
                        <a:pt x="329" y="202"/>
                        <a:pt x="329" y="202"/>
                      </a:cubicBezTo>
                      <a:cubicBezTo>
                        <a:pt x="329" y="202"/>
                        <a:pt x="406" y="206"/>
                        <a:pt x="427" y="140"/>
                      </a:cubicBezTo>
                      <a:cubicBezTo>
                        <a:pt x="429" y="132"/>
                        <a:pt x="427" y="124"/>
                        <a:pt x="421" y="118"/>
                      </a:cubicBezTo>
                      <a:cubicBezTo>
                        <a:pt x="366" y="74"/>
                        <a:pt x="320" y="105"/>
                        <a:pt x="320" y="105"/>
                      </a:cubicBezTo>
                      <a:cubicBezTo>
                        <a:pt x="320" y="105"/>
                        <a:pt x="357" y="53"/>
                        <a:pt x="337" y="14"/>
                      </a:cubicBezTo>
                      <a:cubicBezTo>
                        <a:pt x="334" y="8"/>
                        <a:pt x="327" y="4"/>
                        <a:pt x="320" y="3"/>
                      </a:cubicBezTo>
                      <a:cubicBezTo>
                        <a:pt x="264" y="0"/>
                        <a:pt x="220" y="61"/>
                        <a:pt x="220" y="61"/>
                      </a:cubicBezTo>
                      <a:cubicBezTo>
                        <a:pt x="220" y="61"/>
                        <a:pt x="201" y="9"/>
                        <a:pt x="144" y="8"/>
                      </a:cubicBezTo>
                      <a:cubicBezTo>
                        <a:pt x="137" y="8"/>
                        <a:pt x="131" y="11"/>
                        <a:pt x="127" y="16"/>
                      </a:cubicBezTo>
                      <a:cubicBezTo>
                        <a:pt x="105" y="43"/>
                        <a:pt x="111" y="79"/>
                        <a:pt x="133" y="114"/>
                      </a:cubicBezTo>
                      <a:cubicBezTo>
                        <a:pt x="136" y="118"/>
                        <a:pt x="139" y="123"/>
                        <a:pt x="143" y="127"/>
                      </a:cubicBezTo>
                      <a:cubicBezTo>
                        <a:pt x="145" y="130"/>
                        <a:pt x="143" y="135"/>
                        <a:pt x="139" y="135"/>
                      </a:cubicBezTo>
                      <a:cubicBezTo>
                        <a:pt x="133" y="136"/>
                        <a:pt x="127" y="136"/>
                        <a:pt x="122" y="136"/>
                      </a:cubicBezTo>
                      <a:cubicBezTo>
                        <a:pt x="88" y="137"/>
                        <a:pt x="34" y="147"/>
                        <a:pt x="3" y="192"/>
                      </a:cubicBezTo>
                      <a:cubicBezTo>
                        <a:pt x="0" y="196"/>
                        <a:pt x="0" y="202"/>
                        <a:pt x="2" y="206"/>
                      </a:cubicBezTo>
                      <a:cubicBezTo>
                        <a:pt x="22" y="259"/>
                        <a:pt x="92" y="282"/>
                        <a:pt x="166" y="242"/>
                      </a:cubicBezTo>
                      <a:cubicBezTo>
                        <a:pt x="166" y="242"/>
                        <a:pt x="52" y="359"/>
                        <a:pt x="162" y="445"/>
                      </a:cubicBezTo>
                      <a:cubicBezTo>
                        <a:pt x="167" y="449"/>
                        <a:pt x="173" y="450"/>
                        <a:pt x="179" y="449"/>
                      </a:cubicBezTo>
                      <a:cubicBezTo>
                        <a:pt x="288" y="423"/>
                        <a:pt x="268" y="289"/>
                        <a:pt x="268" y="289"/>
                      </a:cubicBezTo>
                    </a:path>
                  </a:pathLst>
                </a:custGeom>
                <a:solidFill>
                  <a:srgbClr val="FFC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27">
                  <a:extLst>
                    <a:ext uri="{FF2B5EF4-FFF2-40B4-BE49-F238E27FC236}">
                      <a16:creationId xmlns:a16="http://schemas.microsoft.com/office/drawing/2014/main" id="{7531B008-80F4-30E7-A95D-783FACA43001}"/>
                    </a:ext>
                  </a:extLst>
                </p:cNvPr>
                <p:cNvSpPr>
                  <a:spLocks/>
                </p:cNvSpPr>
                <p:nvPr/>
              </p:nvSpPr>
              <p:spPr bwMode="auto">
                <a:xfrm>
                  <a:off x="878457" y="5500681"/>
                  <a:ext cx="339929" cy="354020"/>
                </a:xfrm>
                <a:custGeom>
                  <a:avLst/>
                  <a:gdLst>
                    <a:gd name="T0" fmla="*/ 66 w 107"/>
                    <a:gd name="T1" fmla="*/ 67 h 112"/>
                    <a:gd name="T2" fmla="*/ 104 w 107"/>
                    <a:gd name="T3" fmla="*/ 71 h 112"/>
                    <a:gd name="T4" fmla="*/ 106 w 107"/>
                    <a:gd name="T5" fmla="*/ 66 h 112"/>
                    <a:gd name="T6" fmla="*/ 71 w 107"/>
                    <a:gd name="T7" fmla="*/ 42 h 112"/>
                    <a:gd name="T8" fmla="*/ 86 w 107"/>
                    <a:gd name="T9" fmla="*/ 19 h 112"/>
                    <a:gd name="T10" fmla="*/ 82 w 107"/>
                    <a:gd name="T11" fmla="*/ 15 h 112"/>
                    <a:gd name="T12" fmla="*/ 59 w 107"/>
                    <a:gd name="T13" fmla="*/ 23 h 112"/>
                    <a:gd name="T14" fmla="*/ 54 w 107"/>
                    <a:gd name="T15" fmla="*/ 1 h 112"/>
                    <a:gd name="T16" fmla="*/ 49 w 107"/>
                    <a:gd name="T17" fmla="*/ 1 h 112"/>
                    <a:gd name="T18" fmla="*/ 33 w 107"/>
                    <a:gd name="T19" fmla="*/ 23 h 112"/>
                    <a:gd name="T20" fmla="*/ 12 w 107"/>
                    <a:gd name="T21" fmla="*/ 19 h 112"/>
                    <a:gd name="T22" fmla="*/ 9 w 107"/>
                    <a:gd name="T23" fmla="*/ 23 h 112"/>
                    <a:gd name="T24" fmla="*/ 20 w 107"/>
                    <a:gd name="T25" fmla="*/ 43 h 112"/>
                    <a:gd name="T26" fmla="*/ 23 w 107"/>
                    <a:gd name="T27" fmla="*/ 45 h 112"/>
                    <a:gd name="T28" fmla="*/ 23 w 107"/>
                    <a:gd name="T29" fmla="*/ 47 h 112"/>
                    <a:gd name="T30" fmla="*/ 20 w 107"/>
                    <a:gd name="T31" fmla="*/ 49 h 112"/>
                    <a:gd name="T32" fmla="*/ 0 w 107"/>
                    <a:gd name="T33" fmla="*/ 73 h 112"/>
                    <a:gd name="T34" fmla="*/ 1 w 107"/>
                    <a:gd name="T35" fmla="*/ 76 h 112"/>
                    <a:gd name="T36" fmla="*/ 40 w 107"/>
                    <a:gd name="T37" fmla="*/ 67 h 112"/>
                    <a:gd name="T38" fmla="*/ 59 w 107"/>
                    <a:gd name="T39" fmla="*/ 111 h 112"/>
                    <a:gd name="T40" fmla="*/ 63 w 107"/>
                    <a:gd name="T41" fmla="*/ 110 h 112"/>
                    <a:gd name="T42" fmla="*/ 66 w 107"/>
                    <a:gd name="T43" fmla="*/ 6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112">
                      <a:moveTo>
                        <a:pt x="66" y="67"/>
                      </a:moveTo>
                      <a:cubicBezTo>
                        <a:pt x="66" y="67"/>
                        <a:pt x="85" y="84"/>
                        <a:pt x="104" y="71"/>
                      </a:cubicBezTo>
                      <a:cubicBezTo>
                        <a:pt x="106" y="70"/>
                        <a:pt x="107" y="68"/>
                        <a:pt x="106" y="66"/>
                      </a:cubicBezTo>
                      <a:cubicBezTo>
                        <a:pt x="99" y="46"/>
                        <a:pt x="71" y="42"/>
                        <a:pt x="71" y="42"/>
                      </a:cubicBezTo>
                      <a:cubicBezTo>
                        <a:pt x="71" y="42"/>
                        <a:pt x="88" y="36"/>
                        <a:pt x="86" y="19"/>
                      </a:cubicBezTo>
                      <a:cubicBezTo>
                        <a:pt x="85" y="17"/>
                        <a:pt x="84" y="16"/>
                        <a:pt x="82" y="15"/>
                      </a:cubicBezTo>
                      <a:cubicBezTo>
                        <a:pt x="66" y="11"/>
                        <a:pt x="59" y="23"/>
                        <a:pt x="59" y="23"/>
                      </a:cubicBezTo>
                      <a:cubicBezTo>
                        <a:pt x="59" y="23"/>
                        <a:pt x="62" y="8"/>
                        <a:pt x="54" y="1"/>
                      </a:cubicBezTo>
                      <a:cubicBezTo>
                        <a:pt x="52" y="0"/>
                        <a:pt x="51" y="0"/>
                        <a:pt x="49" y="1"/>
                      </a:cubicBezTo>
                      <a:cubicBezTo>
                        <a:pt x="36" y="6"/>
                        <a:pt x="33" y="23"/>
                        <a:pt x="33" y="23"/>
                      </a:cubicBezTo>
                      <a:cubicBezTo>
                        <a:pt x="33" y="23"/>
                        <a:pt x="24" y="14"/>
                        <a:pt x="12" y="19"/>
                      </a:cubicBezTo>
                      <a:cubicBezTo>
                        <a:pt x="10" y="20"/>
                        <a:pt x="9" y="21"/>
                        <a:pt x="9" y="23"/>
                      </a:cubicBezTo>
                      <a:cubicBezTo>
                        <a:pt x="7" y="31"/>
                        <a:pt x="12" y="38"/>
                        <a:pt x="20" y="43"/>
                      </a:cubicBezTo>
                      <a:cubicBezTo>
                        <a:pt x="21" y="44"/>
                        <a:pt x="22" y="44"/>
                        <a:pt x="23" y="45"/>
                      </a:cubicBezTo>
                      <a:cubicBezTo>
                        <a:pt x="24" y="46"/>
                        <a:pt x="24" y="47"/>
                        <a:pt x="23" y="47"/>
                      </a:cubicBezTo>
                      <a:cubicBezTo>
                        <a:pt x="22" y="48"/>
                        <a:pt x="21" y="49"/>
                        <a:pt x="20" y="49"/>
                      </a:cubicBezTo>
                      <a:cubicBezTo>
                        <a:pt x="13" y="53"/>
                        <a:pt x="2" y="60"/>
                        <a:pt x="0" y="73"/>
                      </a:cubicBezTo>
                      <a:cubicBezTo>
                        <a:pt x="0" y="74"/>
                        <a:pt x="0" y="75"/>
                        <a:pt x="1" y="76"/>
                      </a:cubicBezTo>
                      <a:cubicBezTo>
                        <a:pt x="10" y="85"/>
                        <a:pt x="28" y="84"/>
                        <a:pt x="40" y="67"/>
                      </a:cubicBezTo>
                      <a:cubicBezTo>
                        <a:pt x="40" y="67"/>
                        <a:pt x="27" y="104"/>
                        <a:pt x="59" y="111"/>
                      </a:cubicBezTo>
                      <a:cubicBezTo>
                        <a:pt x="61" y="112"/>
                        <a:pt x="62" y="111"/>
                        <a:pt x="63" y="110"/>
                      </a:cubicBezTo>
                      <a:cubicBezTo>
                        <a:pt x="84" y="94"/>
                        <a:pt x="66" y="67"/>
                        <a:pt x="66" y="67"/>
                      </a:cubicBezTo>
                    </a:path>
                  </a:pathLst>
                </a:custGeom>
                <a:solidFill>
                  <a:srgbClr val="FFC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41" name="Freeform 6">
                <a:extLst>
                  <a:ext uri="{FF2B5EF4-FFF2-40B4-BE49-F238E27FC236}">
                    <a16:creationId xmlns:a16="http://schemas.microsoft.com/office/drawing/2014/main" id="{4E68616F-2A71-E72C-F010-49D09DAEFF9F}"/>
                  </a:ext>
                </a:extLst>
              </p:cNvPr>
              <p:cNvSpPr>
                <a:spLocks/>
              </p:cNvSpPr>
              <p:nvPr/>
            </p:nvSpPr>
            <p:spPr bwMode="auto">
              <a:xfrm>
                <a:off x="1484924" y="6724651"/>
                <a:ext cx="304800" cy="306388"/>
              </a:xfrm>
              <a:custGeom>
                <a:avLst/>
                <a:gdLst>
                  <a:gd name="T0" fmla="*/ 68 w 107"/>
                  <a:gd name="T1" fmla="*/ 60 h 107"/>
                  <a:gd name="T2" fmla="*/ 106 w 107"/>
                  <a:gd name="T3" fmla="*/ 53 h 107"/>
                  <a:gd name="T4" fmla="*/ 106 w 107"/>
                  <a:gd name="T5" fmla="*/ 47 h 107"/>
                  <a:gd name="T6" fmla="*/ 65 w 107"/>
                  <a:gd name="T7" fmla="*/ 35 h 107"/>
                  <a:gd name="T8" fmla="*/ 72 w 107"/>
                  <a:gd name="T9" fmla="*/ 9 h 107"/>
                  <a:gd name="T10" fmla="*/ 68 w 107"/>
                  <a:gd name="T11" fmla="*/ 6 h 107"/>
                  <a:gd name="T12" fmla="*/ 48 w 107"/>
                  <a:gd name="T13" fmla="*/ 19 h 107"/>
                  <a:gd name="T14" fmla="*/ 37 w 107"/>
                  <a:gd name="T15" fmla="*/ 1 h 107"/>
                  <a:gd name="T16" fmla="*/ 32 w 107"/>
                  <a:gd name="T17" fmla="*/ 1 h 107"/>
                  <a:gd name="T18" fmla="*/ 24 w 107"/>
                  <a:gd name="T19" fmla="*/ 27 h 107"/>
                  <a:gd name="T20" fmla="*/ 2 w 107"/>
                  <a:gd name="T21" fmla="*/ 30 h 107"/>
                  <a:gd name="T22" fmla="*/ 0 w 107"/>
                  <a:gd name="T23" fmla="*/ 34 h 107"/>
                  <a:gd name="T24" fmla="*/ 17 w 107"/>
                  <a:gd name="T25" fmla="*/ 50 h 107"/>
                  <a:gd name="T26" fmla="*/ 20 w 107"/>
                  <a:gd name="T27" fmla="*/ 51 h 107"/>
                  <a:gd name="T28" fmla="*/ 21 w 107"/>
                  <a:gd name="T29" fmla="*/ 53 h 107"/>
                  <a:gd name="T30" fmla="*/ 18 w 107"/>
                  <a:gd name="T31" fmla="*/ 56 h 107"/>
                  <a:gd name="T32" fmla="*/ 6 w 107"/>
                  <a:gd name="T33" fmla="*/ 85 h 107"/>
                  <a:gd name="T34" fmla="*/ 8 w 107"/>
                  <a:gd name="T35" fmla="*/ 88 h 107"/>
                  <a:gd name="T36" fmla="*/ 43 w 107"/>
                  <a:gd name="T37" fmla="*/ 68 h 107"/>
                  <a:gd name="T38" fmla="*/ 74 w 107"/>
                  <a:gd name="T39" fmla="*/ 104 h 107"/>
                  <a:gd name="T40" fmla="*/ 78 w 107"/>
                  <a:gd name="T41" fmla="*/ 102 h 107"/>
                  <a:gd name="T42" fmla="*/ 68 w 107"/>
                  <a:gd name="T43" fmla="*/ 6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107">
                    <a:moveTo>
                      <a:pt x="68" y="60"/>
                    </a:moveTo>
                    <a:cubicBezTo>
                      <a:pt x="68" y="60"/>
                      <a:pt x="91" y="71"/>
                      <a:pt x="106" y="53"/>
                    </a:cubicBezTo>
                    <a:cubicBezTo>
                      <a:pt x="107" y="51"/>
                      <a:pt x="107" y="49"/>
                      <a:pt x="106" y="47"/>
                    </a:cubicBezTo>
                    <a:cubicBezTo>
                      <a:pt x="93" y="30"/>
                      <a:pt x="65" y="35"/>
                      <a:pt x="65" y="35"/>
                    </a:cubicBezTo>
                    <a:cubicBezTo>
                      <a:pt x="65" y="35"/>
                      <a:pt x="79" y="23"/>
                      <a:pt x="72" y="9"/>
                    </a:cubicBezTo>
                    <a:cubicBezTo>
                      <a:pt x="72" y="7"/>
                      <a:pt x="70" y="6"/>
                      <a:pt x="68" y="6"/>
                    </a:cubicBezTo>
                    <a:cubicBezTo>
                      <a:pt x="51" y="6"/>
                      <a:pt x="48" y="19"/>
                      <a:pt x="48" y="19"/>
                    </a:cubicBezTo>
                    <a:cubicBezTo>
                      <a:pt x="48" y="19"/>
                      <a:pt x="46" y="4"/>
                      <a:pt x="37" y="1"/>
                    </a:cubicBezTo>
                    <a:cubicBezTo>
                      <a:pt x="35" y="0"/>
                      <a:pt x="33" y="0"/>
                      <a:pt x="32" y="1"/>
                    </a:cubicBezTo>
                    <a:cubicBezTo>
                      <a:pt x="21" y="10"/>
                      <a:pt x="24" y="27"/>
                      <a:pt x="24" y="27"/>
                    </a:cubicBezTo>
                    <a:cubicBezTo>
                      <a:pt x="24" y="27"/>
                      <a:pt x="12" y="21"/>
                      <a:pt x="2" y="30"/>
                    </a:cubicBezTo>
                    <a:cubicBezTo>
                      <a:pt x="0" y="31"/>
                      <a:pt x="0" y="33"/>
                      <a:pt x="0" y="34"/>
                    </a:cubicBezTo>
                    <a:cubicBezTo>
                      <a:pt x="0" y="43"/>
                      <a:pt x="7" y="48"/>
                      <a:pt x="17" y="50"/>
                    </a:cubicBezTo>
                    <a:cubicBezTo>
                      <a:pt x="18" y="51"/>
                      <a:pt x="19" y="51"/>
                      <a:pt x="20" y="51"/>
                    </a:cubicBezTo>
                    <a:cubicBezTo>
                      <a:pt x="21" y="52"/>
                      <a:pt x="22" y="53"/>
                      <a:pt x="21" y="53"/>
                    </a:cubicBezTo>
                    <a:cubicBezTo>
                      <a:pt x="20" y="54"/>
                      <a:pt x="19" y="55"/>
                      <a:pt x="18" y="56"/>
                    </a:cubicBezTo>
                    <a:cubicBezTo>
                      <a:pt x="12" y="62"/>
                      <a:pt x="4" y="72"/>
                      <a:pt x="6" y="85"/>
                    </a:cubicBezTo>
                    <a:cubicBezTo>
                      <a:pt x="6" y="86"/>
                      <a:pt x="7" y="87"/>
                      <a:pt x="8" y="88"/>
                    </a:cubicBezTo>
                    <a:cubicBezTo>
                      <a:pt x="20" y="94"/>
                      <a:pt x="36" y="87"/>
                      <a:pt x="43" y="68"/>
                    </a:cubicBezTo>
                    <a:cubicBezTo>
                      <a:pt x="43" y="68"/>
                      <a:pt x="41" y="107"/>
                      <a:pt x="74" y="104"/>
                    </a:cubicBezTo>
                    <a:cubicBezTo>
                      <a:pt x="76" y="104"/>
                      <a:pt x="77" y="103"/>
                      <a:pt x="78" y="102"/>
                    </a:cubicBezTo>
                    <a:cubicBezTo>
                      <a:pt x="93" y="80"/>
                      <a:pt x="68" y="60"/>
                      <a:pt x="68" y="60"/>
                    </a:cubicBezTo>
                  </a:path>
                </a:pathLst>
              </a:custGeom>
              <a:solidFill>
                <a:srgbClr val="FFC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Freeform 15">
                <a:extLst>
                  <a:ext uri="{FF2B5EF4-FFF2-40B4-BE49-F238E27FC236}">
                    <a16:creationId xmlns:a16="http://schemas.microsoft.com/office/drawing/2014/main" id="{3F83BFCD-7E3F-9803-D70B-A8C6F2F37111}"/>
                  </a:ext>
                </a:extLst>
              </p:cNvPr>
              <p:cNvSpPr>
                <a:spLocks/>
              </p:cNvSpPr>
              <p:nvPr/>
            </p:nvSpPr>
            <p:spPr bwMode="auto">
              <a:xfrm>
                <a:off x="1330936" y="5883276"/>
                <a:ext cx="290512" cy="304800"/>
              </a:xfrm>
              <a:custGeom>
                <a:avLst/>
                <a:gdLst>
                  <a:gd name="T0" fmla="*/ 64 w 102"/>
                  <a:gd name="T1" fmla="*/ 68 h 107"/>
                  <a:gd name="T2" fmla="*/ 97 w 102"/>
                  <a:gd name="T3" fmla="*/ 88 h 107"/>
                  <a:gd name="T4" fmla="*/ 101 w 102"/>
                  <a:gd name="T5" fmla="*/ 84 h 107"/>
                  <a:gd name="T6" fmla="*/ 78 w 102"/>
                  <a:gd name="T7" fmla="*/ 48 h 107"/>
                  <a:gd name="T8" fmla="*/ 102 w 102"/>
                  <a:gd name="T9" fmla="*/ 33 h 107"/>
                  <a:gd name="T10" fmla="*/ 100 w 102"/>
                  <a:gd name="T11" fmla="*/ 28 h 107"/>
                  <a:gd name="T12" fmla="*/ 76 w 102"/>
                  <a:gd name="T13" fmla="*/ 25 h 107"/>
                  <a:gd name="T14" fmla="*/ 80 w 102"/>
                  <a:gd name="T15" fmla="*/ 3 h 107"/>
                  <a:gd name="T16" fmla="*/ 76 w 102"/>
                  <a:gd name="T17" fmla="*/ 1 h 107"/>
                  <a:gd name="T18" fmla="*/ 53 w 102"/>
                  <a:gd name="T19" fmla="*/ 14 h 107"/>
                  <a:gd name="T20" fmla="*/ 34 w 102"/>
                  <a:gd name="T21" fmla="*/ 2 h 107"/>
                  <a:gd name="T22" fmla="*/ 30 w 102"/>
                  <a:gd name="T23" fmla="*/ 4 h 107"/>
                  <a:gd name="T24" fmla="*/ 32 w 102"/>
                  <a:gd name="T25" fmla="*/ 27 h 107"/>
                  <a:gd name="T26" fmla="*/ 34 w 102"/>
                  <a:gd name="T27" fmla="*/ 30 h 107"/>
                  <a:gd name="T28" fmla="*/ 33 w 102"/>
                  <a:gd name="T29" fmla="*/ 32 h 107"/>
                  <a:gd name="T30" fmla="*/ 29 w 102"/>
                  <a:gd name="T31" fmla="*/ 32 h 107"/>
                  <a:gd name="T32" fmla="*/ 1 w 102"/>
                  <a:gd name="T33" fmla="*/ 45 h 107"/>
                  <a:gd name="T34" fmla="*/ 1 w 102"/>
                  <a:gd name="T35" fmla="*/ 49 h 107"/>
                  <a:gd name="T36" fmla="*/ 40 w 102"/>
                  <a:gd name="T37" fmla="*/ 57 h 107"/>
                  <a:gd name="T38" fmla="*/ 39 w 102"/>
                  <a:gd name="T39" fmla="*/ 105 h 107"/>
                  <a:gd name="T40" fmla="*/ 43 w 102"/>
                  <a:gd name="T41" fmla="*/ 106 h 107"/>
                  <a:gd name="T42" fmla="*/ 64 w 102"/>
                  <a:gd name="T43" fmla="*/ 6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2" h="107">
                    <a:moveTo>
                      <a:pt x="64" y="68"/>
                    </a:moveTo>
                    <a:cubicBezTo>
                      <a:pt x="64" y="68"/>
                      <a:pt x="74" y="92"/>
                      <a:pt x="97" y="88"/>
                    </a:cubicBezTo>
                    <a:cubicBezTo>
                      <a:pt x="99" y="88"/>
                      <a:pt x="100" y="86"/>
                      <a:pt x="101" y="84"/>
                    </a:cubicBezTo>
                    <a:cubicBezTo>
                      <a:pt x="102" y="62"/>
                      <a:pt x="78" y="48"/>
                      <a:pt x="78" y="48"/>
                    </a:cubicBezTo>
                    <a:cubicBezTo>
                      <a:pt x="78" y="48"/>
                      <a:pt x="97" y="49"/>
                      <a:pt x="102" y="33"/>
                    </a:cubicBezTo>
                    <a:cubicBezTo>
                      <a:pt x="102" y="31"/>
                      <a:pt x="102" y="29"/>
                      <a:pt x="100" y="28"/>
                    </a:cubicBezTo>
                    <a:cubicBezTo>
                      <a:pt x="87" y="17"/>
                      <a:pt x="76" y="25"/>
                      <a:pt x="76" y="25"/>
                    </a:cubicBezTo>
                    <a:cubicBezTo>
                      <a:pt x="76" y="25"/>
                      <a:pt x="85" y="12"/>
                      <a:pt x="80" y="3"/>
                    </a:cubicBezTo>
                    <a:cubicBezTo>
                      <a:pt x="79" y="2"/>
                      <a:pt x="78" y="1"/>
                      <a:pt x="76" y="1"/>
                    </a:cubicBezTo>
                    <a:cubicBezTo>
                      <a:pt x="63" y="0"/>
                      <a:pt x="53" y="14"/>
                      <a:pt x="53" y="14"/>
                    </a:cubicBezTo>
                    <a:cubicBezTo>
                      <a:pt x="53" y="14"/>
                      <a:pt x="48" y="2"/>
                      <a:pt x="34" y="2"/>
                    </a:cubicBezTo>
                    <a:cubicBezTo>
                      <a:pt x="33" y="2"/>
                      <a:pt x="31" y="2"/>
                      <a:pt x="30" y="4"/>
                    </a:cubicBezTo>
                    <a:cubicBezTo>
                      <a:pt x="25" y="10"/>
                      <a:pt x="27" y="19"/>
                      <a:pt x="32" y="27"/>
                    </a:cubicBezTo>
                    <a:cubicBezTo>
                      <a:pt x="33" y="28"/>
                      <a:pt x="33" y="29"/>
                      <a:pt x="34" y="30"/>
                    </a:cubicBezTo>
                    <a:cubicBezTo>
                      <a:pt x="35" y="31"/>
                      <a:pt x="34" y="32"/>
                      <a:pt x="33" y="32"/>
                    </a:cubicBezTo>
                    <a:cubicBezTo>
                      <a:pt x="32" y="32"/>
                      <a:pt x="30" y="32"/>
                      <a:pt x="29" y="32"/>
                    </a:cubicBezTo>
                    <a:cubicBezTo>
                      <a:pt x="21" y="32"/>
                      <a:pt x="8" y="35"/>
                      <a:pt x="1" y="45"/>
                    </a:cubicBezTo>
                    <a:cubicBezTo>
                      <a:pt x="0" y="46"/>
                      <a:pt x="0" y="48"/>
                      <a:pt x="1" y="49"/>
                    </a:cubicBezTo>
                    <a:cubicBezTo>
                      <a:pt x="5" y="61"/>
                      <a:pt x="22" y="67"/>
                      <a:pt x="40" y="57"/>
                    </a:cubicBezTo>
                    <a:cubicBezTo>
                      <a:pt x="40" y="57"/>
                      <a:pt x="13" y="85"/>
                      <a:pt x="39" y="105"/>
                    </a:cubicBezTo>
                    <a:cubicBezTo>
                      <a:pt x="40" y="106"/>
                      <a:pt x="41" y="107"/>
                      <a:pt x="43" y="106"/>
                    </a:cubicBezTo>
                    <a:cubicBezTo>
                      <a:pt x="69" y="100"/>
                      <a:pt x="64" y="68"/>
                      <a:pt x="64" y="68"/>
                    </a:cubicBezTo>
                  </a:path>
                </a:pathLst>
              </a:custGeom>
              <a:solidFill>
                <a:srgbClr val="FFC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 name="Freeform 22">
                <a:extLst>
                  <a:ext uri="{FF2B5EF4-FFF2-40B4-BE49-F238E27FC236}">
                    <a16:creationId xmlns:a16="http://schemas.microsoft.com/office/drawing/2014/main" id="{91D59EEF-67EF-F01D-BFEA-1A6F1EDBD62D}"/>
                  </a:ext>
                </a:extLst>
              </p:cNvPr>
              <p:cNvSpPr>
                <a:spLocks/>
              </p:cNvSpPr>
              <p:nvPr/>
            </p:nvSpPr>
            <p:spPr bwMode="auto">
              <a:xfrm>
                <a:off x="2719999" y="5537201"/>
                <a:ext cx="304800" cy="317500"/>
              </a:xfrm>
              <a:custGeom>
                <a:avLst/>
                <a:gdLst>
                  <a:gd name="T0" fmla="*/ 67 w 107"/>
                  <a:gd name="T1" fmla="*/ 69 h 111"/>
                  <a:gd name="T2" fmla="*/ 103 w 107"/>
                  <a:gd name="T3" fmla="*/ 80 h 111"/>
                  <a:gd name="T4" fmla="*/ 106 w 107"/>
                  <a:gd name="T5" fmla="*/ 75 h 111"/>
                  <a:gd name="T6" fmla="*/ 76 w 107"/>
                  <a:gd name="T7" fmla="*/ 45 h 111"/>
                  <a:gd name="T8" fmla="*/ 95 w 107"/>
                  <a:gd name="T9" fmla="*/ 25 h 111"/>
                  <a:gd name="T10" fmla="*/ 92 w 107"/>
                  <a:gd name="T11" fmla="*/ 21 h 111"/>
                  <a:gd name="T12" fmla="*/ 68 w 107"/>
                  <a:gd name="T13" fmla="*/ 23 h 111"/>
                  <a:gd name="T14" fmla="*/ 67 w 107"/>
                  <a:gd name="T15" fmla="*/ 2 h 111"/>
                  <a:gd name="T16" fmla="*/ 63 w 107"/>
                  <a:gd name="T17" fmla="*/ 0 h 111"/>
                  <a:gd name="T18" fmla="*/ 43 w 107"/>
                  <a:gd name="T19" fmla="*/ 19 h 111"/>
                  <a:gd name="T20" fmla="*/ 22 w 107"/>
                  <a:gd name="T21" fmla="*/ 11 h 111"/>
                  <a:gd name="T22" fmla="*/ 19 w 107"/>
                  <a:gd name="T23" fmla="*/ 14 h 111"/>
                  <a:gd name="T24" fmla="*/ 26 w 107"/>
                  <a:gd name="T25" fmla="*/ 36 h 111"/>
                  <a:gd name="T26" fmla="*/ 29 w 107"/>
                  <a:gd name="T27" fmla="*/ 39 h 111"/>
                  <a:gd name="T28" fmla="*/ 28 w 107"/>
                  <a:gd name="T29" fmla="*/ 41 h 111"/>
                  <a:gd name="T30" fmla="*/ 24 w 107"/>
                  <a:gd name="T31" fmla="*/ 42 h 111"/>
                  <a:gd name="T32" fmla="*/ 0 w 107"/>
                  <a:gd name="T33" fmla="*/ 62 h 111"/>
                  <a:gd name="T34" fmla="*/ 1 w 107"/>
                  <a:gd name="T35" fmla="*/ 65 h 111"/>
                  <a:gd name="T36" fmla="*/ 41 w 107"/>
                  <a:gd name="T37" fmla="*/ 64 h 111"/>
                  <a:gd name="T38" fmla="*/ 51 w 107"/>
                  <a:gd name="T39" fmla="*/ 111 h 111"/>
                  <a:gd name="T40" fmla="*/ 56 w 107"/>
                  <a:gd name="T41" fmla="*/ 110 h 111"/>
                  <a:gd name="T42" fmla="*/ 67 w 107"/>
                  <a:gd name="T43" fmla="*/ 69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111">
                    <a:moveTo>
                      <a:pt x="67" y="69"/>
                    </a:moveTo>
                    <a:cubicBezTo>
                      <a:pt x="67" y="69"/>
                      <a:pt x="82" y="89"/>
                      <a:pt x="103" y="80"/>
                    </a:cubicBezTo>
                    <a:cubicBezTo>
                      <a:pt x="105" y="79"/>
                      <a:pt x="107" y="77"/>
                      <a:pt x="106" y="75"/>
                    </a:cubicBezTo>
                    <a:cubicBezTo>
                      <a:pt x="103" y="54"/>
                      <a:pt x="76" y="45"/>
                      <a:pt x="76" y="45"/>
                    </a:cubicBezTo>
                    <a:cubicBezTo>
                      <a:pt x="76" y="45"/>
                      <a:pt x="94" y="42"/>
                      <a:pt x="95" y="25"/>
                    </a:cubicBezTo>
                    <a:cubicBezTo>
                      <a:pt x="95" y="23"/>
                      <a:pt x="94" y="22"/>
                      <a:pt x="92" y="21"/>
                    </a:cubicBezTo>
                    <a:cubicBezTo>
                      <a:pt x="77" y="13"/>
                      <a:pt x="68" y="23"/>
                      <a:pt x="68" y="23"/>
                    </a:cubicBezTo>
                    <a:cubicBezTo>
                      <a:pt x="68" y="23"/>
                      <a:pt x="74" y="9"/>
                      <a:pt x="67" y="2"/>
                    </a:cubicBezTo>
                    <a:cubicBezTo>
                      <a:pt x="66" y="0"/>
                      <a:pt x="64" y="0"/>
                      <a:pt x="63" y="0"/>
                    </a:cubicBezTo>
                    <a:cubicBezTo>
                      <a:pt x="49" y="2"/>
                      <a:pt x="43" y="19"/>
                      <a:pt x="43" y="19"/>
                    </a:cubicBezTo>
                    <a:cubicBezTo>
                      <a:pt x="43" y="19"/>
                      <a:pt x="35" y="8"/>
                      <a:pt x="22" y="11"/>
                    </a:cubicBezTo>
                    <a:cubicBezTo>
                      <a:pt x="21" y="12"/>
                      <a:pt x="19" y="13"/>
                      <a:pt x="19" y="14"/>
                    </a:cubicBezTo>
                    <a:cubicBezTo>
                      <a:pt x="15" y="22"/>
                      <a:pt x="19" y="29"/>
                      <a:pt x="26" y="36"/>
                    </a:cubicBezTo>
                    <a:cubicBezTo>
                      <a:pt x="27" y="37"/>
                      <a:pt x="28" y="38"/>
                      <a:pt x="29" y="39"/>
                    </a:cubicBezTo>
                    <a:cubicBezTo>
                      <a:pt x="30" y="39"/>
                      <a:pt x="29" y="41"/>
                      <a:pt x="28" y="41"/>
                    </a:cubicBezTo>
                    <a:cubicBezTo>
                      <a:pt x="27" y="41"/>
                      <a:pt x="26" y="42"/>
                      <a:pt x="24" y="42"/>
                    </a:cubicBezTo>
                    <a:cubicBezTo>
                      <a:pt x="17" y="44"/>
                      <a:pt x="5" y="49"/>
                      <a:pt x="0" y="62"/>
                    </a:cubicBezTo>
                    <a:cubicBezTo>
                      <a:pt x="0" y="63"/>
                      <a:pt x="0" y="64"/>
                      <a:pt x="1" y="65"/>
                    </a:cubicBezTo>
                    <a:cubicBezTo>
                      <a:pt x="9" y="76"/>
                      <a:pt x="26" y="77"/>
                      <a:pt x="41" y="64"/>
                    </a:cubicBezTo>
                    <a:cubicBezTo>
                      <a:pt x="41" y="64"/>
                      <a:pt x="21" y="97"/>
                      <a:pt x="51" y="111"/>
                    </a:cubicBezTo>
                    <a:cubicBezTo>
                      <a:pt x="53" y="111"/>
                      <a:pt x="54" y="111"/>
                      <a:pt x="56" y="110"/>
                    </a:cubicBezTo>
                    <a:cubicBezTo>
                      <a:pt x="79" y="98"/>
                      <a:pt x="67" y="69"/>
                      <a:pt x="67" y="69"/>
                    </a:cubicBezTo>
                  </a:path>
                </a:pathLst>
              </a:custGeom>
              <a:solidFill>
                <a:srgbClr val="FFC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 name="Freeform 24">
                <a:extLst>
                  <a:ext uri="{FF2B5EF4-FFF2-40B4-BE49-F238E27FC236}">
                    <a16:creationId xmlns:a16="http://schemas.microsoft.com/office/drawing/2014/main" id="{12EB4B5E-696F-DE06-9987-5A6B2F650E61}"/>
                  </a:ext>
                </a:extLst>
              </p:cNvPr>
              <p:cNvSpPr>
                <a:spLocks/>
              </p:cNvSpPr>
              <p:nvPr/>
            </p:nvSpPr>
            <p:spPr bwMode="auto">
              <a:xfrm>
                <a:off x="3321661" y="6672263"/>
                <a:ext cx="301625" cy="311150"/>
              </a:xfrm>
              <a:custGeom>
                <a:avLst/>
                <a:gdLst>
                  <a:gd name="T0" fmla="*/ 56 w 106"/>
                  <a:gd name="T1" fmla="*/ 38 h 109"/>
                  <a:gd name="T2" fmla="*/ 45 w 106"/>
                  <a:gd name="T3" fmla="*/ 1 h 109"/>
                  <a:gd name="T4" fmla="*/ 39 w 106"/>
                  <a:gd name="T5" fmla="*/ 2 h 109"/>
                  <a:gd name="T6" fmla="*/ 32 w 106"/>
                  <a:gd name="T7" fmla="*/ 43 h 109"/>
                  <a:gd name="T8" fmla="*/ 5 w 106"/>
                  <a:gd name="T9" fmla="*/ 39 h 109"/>
                  <a:gd name="T10" fmla="*/ 2 w 106"/>
                  <a:gd name="T11" fmla="*/ 44 h 109"/>
                  <a:gd name="T12" fmla="*/ 18 w 106"/>
                  <a:gd name="T13" fmla="*/ 62 h 109"/>
                  <a:gd name="T14" fmla="*/ 1 w 106"/>
                  <a:gd name="T15" fmla="*/ 75 h 109"/>
                  <a:gd name="T16" fmla="*/ 2 w 106"/>
                  <a:gd name="T17" fmla="*/ 80 h 109"/>
                  <a:gd name="T18" fmla="*/ 29 w 106"/>
                  <a:gd name="T19" fmla="*/ 85 h 109"/>
                  <a:gd name="T20" fmla="*/ 34 w 106"/>
                  <a:gd name="T21" fmla="*/ 107 h 109"/>
                  <a:gd name="T22" fmla="*/ 38 w 106"/>
                  <a:gd name="T23" fmla="*/ 108 h 109"/>
                  <a:gd name="T24" fmla="*/ 52 w 106"/>
                  <a:gd name="T25" fmla="*/ 90 h 109"/>
                  <a:gd name="T26" fmla="*/ 53 w 106"/>
                  <a:gd name="T27" fmla="*/ 86 h 109"/>
                  <a:gd name="T28" fmla="*/ 55 w 106"/>
                  <a:gd name="T29" fmla="*/ 85 h 109"/>
                  <a:gd name="T30" fmla="*/ 58 w 106"/>
                  <a:gd name="T31" fmla="*/ 88 h 109"/>
                  <a:gd name="T32" fmla="*/ 88 w 106"/>
                  <a:gd name="T33" fmla="*/ 97 h 109"/>
                  <a:gd name="T34" fmla="*/ 90 w 106"/>
                  <a:gd name="T35" fmla="*/ 95 h 109"/>
                  <a:gd name="T36" fmla="*/ 67 w 106"/>
                  <a:gd name="T37" fmla="*/ 62 h 109"/>
                  <a:gd name="T38" fmla="*/ 100 w 106"/>
                  <a:gd name="T39" fmla="*/ 27 h 109"/>
                  <a:gd name="T40" fmla="*/ 97 w 106"/>
                  <a:gd name="T41" fmla="*/ 24 h 109"/>
                  <a:gd name="T42" fmla="*/ 56 w 106"/>
                  <a:gd name="T43" fmla="*/ 3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6" h="109">
                    <a:moveTo>
                      <a:pt x="56" y="38"/>
                    </a:moveTo>
                    <a:cubicBezTo>
                      <a:pt x="56" y="38"/>
                      <a:pt x="65" y="14"/>
                      <a:pt x="45" y="1"/>
                    </a:cubicBezTo>
                    <a:cubicBezTo>
                      <a:pt x="43" y="0"/>
                      <a:pt x="41" y="0"/>
                      <a:pt x="39" y="2"/>
                    </a:cubicBezTo>
                    <a:cubicBezTo>
                      <a:pt x="24" y="16"/>
                      <a:pt x="32" y="43"/>
                      <a:pt x="32" y="43"/>
                    </a:cubicBezTo>
                    <a:cubicBezTo>
                      <a:pt x="32" y="43"/>
                      <a:pt x="19" y="31"/>
                      <a:pt x="5" y="39"/>
                    </a:cubicBezTo>
                    <a:cubicBezTo>
                      <a:pt x="3" y="40"/>
                      <a:pt x="2" y="42"/>
                      <a:pt x="2" y="44"/>
                    </a:cubicBezTo>
                    <a:cubicBezTo>
                      <a:pt x="5" y="60"/>
                      <a:pt x="18" y="62"/>
                      <a:pt x="18" y="62"/>
                    </a:cubicBezTo>
                    <a:cubicBezTo>
                      <a:pt x="18" y="62"/>
                      <a:pt x="3" y="65"/>
                      <a:pt x="1" y="75"/>
                    </a:cubicBezTo>
                    <a:cubicBezTo>
                      <a:pt x="0" y="77"/>
                      <a:pt x="1" y="79"/>
                      <a:pt x="2" y="80"/>
                    </a:cubicBezTo>
                    <a:cubicBezTo>
                      <a:pt x="11" y="89"/>
                      <a:pt x="29" y="85"/>
                      <a:pt x="29" y="85"/>
                    </a:cubicBezTo>
                    <a:cubicBezTo>
                      <a:pt x="29" y="85"/>
                      <a:pt x="24" y="98"/>
                      <a:pt x="34" y="107"/>
                    </a:cubicBezTo>
                    <a:cubicBezTo>
                      <a:pt x="35" y="108"/>
                      <a:pt x="36" y="109"/>
                      <a:pt x="38" y="108"/>
                    </a:cubicBezTo>
                    <a:cubicBezTo>
                      <a:pt x="46" y="107"/>
                      <a:pt x="51" y="100"/>
                      <a:pt x="52" y="90"/>
                    </a:cubicBezTo>
                    <a:cubicBezTo>
                      <a:pt x="52" y="89"/>
                      <a:pt x="53" y="87"/>
                      <a:pt x="53" y="86"/>
                    </a:cubicBezTo>
                    <a:cubicBezTo>
                      <a:pt x="53" y="85"/>
                      <a:pt x="54" y="85"/>
                      <a:pt x="55" y="85"/>
                    </a:cubicBezTo>
                    <a:cubicBezTo>
                      <a:pt x="56" y="86"/>
                      <a:pt x="57" y="87"/>
                      <a:pt x="58" y="88"/>
                    </a:cubicBezTo>
                    <a:cubicBezTo>
                      <a:pt x="64" y="93"/>
                      <a:pt x="75" y="100"/>
                      <a:pt x="88" y="97"/>
                    </a:cubicBezTo>
                    <a:cubicBezTo>
                      <a:pt x="89" y="97"/>
                      <a:pt x="90" y="96"/>
                      <a:pt x="90" y="95"/>
                    </a:cubicBezTo>
                    <a:cubicBezTo>
                      <a:pt x="95" y="82"/>
                      <a:pt x="86" y="67"/>
                      <a:pt x="67" y="62"/>
                    </a:cubicBezTo>
                    <a:cubicBezTo>
                      <a:pt x="67" y="62"/>
                      <a:pt x="106" y="60"/>
                      <a:pt x="100" y="27"/>
                    </a:cubicBezTo>
                    <a:cubicBezTo>
                      <a:pt x="99" y="26"/>
                      <a:pt x="99" y="25"/>
                      <a:pt x="97" y="24"/>
                    </a:cubicBezTo>
                    <a:cubicBezTo>
                      <a:pt x="74" y="11"/>
                      <a:pt x="56" y="38"/>
                      <a:pt x="56" y="38"/>
                    </a:cubicBezTo>
                  </a:path>
                </a:pathLst>
              </a:custGeom>
              <a:solidFill>
                <a:srgbClr val="FFC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33">
                <a:extLst>
                  <a:ext uri="{FF2B5EF4-FFF2-40B4-BE49-F238E27FC236}">
                    <a16:creationId xmlns:a16="http://schemas.microsoft.com/office/drawing/2014/main" id="{E634C2C6-A07C-532B-F7B3-0E2D120DE7B2}"/>
                  </a:ext>
                </a:extLst>
              </p:cNvPr>
              <p:cNvSpPr>
                <a:spLocks/>
              </p:cNvSpPr>
              <p:nvPr/>
            </p:nvSpPr>
            <p:spPr bwMode="auto">
              <a:xfrm>
                <a:off x="4653764" y="5992019"/>
                <a:ext cx="1346200" cy="1416050"/>
              </a:xfrm>
              <a:custGeom>
                <a:avLst/>
                <a:gdLst>
                  <a:gd name="T0" fmla="*/ 295 w 472"/>
                  <a:gd name="T1" fmla="*/ 303 h 496"/>
                  <a:gd name="T2" fmla="*/ 460 w 472"/>
                  <a:gd name="T3" fmla="*/ 339 h 496"/>
                  <a:gd name="T4" fmla="*/ 470 w 472"/>
                  <a:gd name="T5" fmla="*/ 315 h 496"/>
                  <a:gd name="T6" fmla="*/ 326 w 472"/>
                  <a:gd name="T7" fmla="*/ 196 h 496"/>
                  <a:gd name="T8" fmla="*/ 401 w 472"/>
                  <a:gd name="T9" fmla="*/ 101 h 496"/>
                  <a:gd name="T10" fmla="*/ 388 w 472"/>
                  <a:gd name="T11" fmla="*/ 82 h 496"/>
                  <a:gd name="T12" fmla="*/ 284 w 472"/>
                  <a:gd name="T13" fmla="*/ 103 h 496"/>
                  <a:gd name="T14" fmla="*/ 270 w 472"/>
                  <a:gd name="T15" fmla="*/ 7 h 496"/>
                  <a:gd name="T16" fmla="*/ 250 w 472"/>
                  <a:gd name="T17" fmla="*/ 2 h 496"/>
                  <a:gd name="T18" fmla="*/ 171 w 472"/>
                  <a:gd name="T19" fmla="*/ 93 h 496"/>
                  <a:gd name="T20" fmla="*/ 77 w 472"/>
                  <a:gd name="T21" fmla="*/ 66 h 496"/>
                  <a:gd name="T22" fmla="*/ 63 w 472"/>
                  <a:gd name="T23" fmla="*/ 80 h 496"/>
                  <a:gd name="T24" fmla="*/ 103 w 472"/>
                  <a:gd name="T25" fmla="*/ 175 h 496"/>
                  <a:gd name="T26" fmla="*/ 117 w 472"/>
                  <a:gd name="T27" fmla="*/ 185 h 496"/>
                  <a:gd name="T28" fmla="*/ 115 w 472"/>
                  <a:gd name="T29" fmla="*/ 195 h 496"/>
                  <a:gd name="T30" fmla="*/ 99 w 472"/>
                  <a:gd name="T31" fmla="*/ 201 h 496"/>
                  <a:gd name="T32" fmla="*/ 1 w 472"/>
                  <a:gd name="T33" fmla="*/ 297 h 496"/>
                  <a:gd name="T34" fmla="*/ 5 w 472"/>
                  <a:gd name="T35" fmla="*/ 312 h 496"/>
                  <a:gd name="T36" fmla="*/ 178 w 472"/>
                  <a:gd name="T37" fmla="*/ 291 h 496"/>
                  <a:gd name="T38" fmla="*/ 244 w 472"/>
                  <a:gd name="T39" fmla="*/ 494 h 496"/>
                  <a:gd name="T40" fmla="*/ 262 w 472"/>
                  <a:gd name="T41" fmla="*/ 492 h 496"/>
                  <a:gd name="T42" fmla="*/ 295 w 472"/>
                  <a:gd name="T43" fmla="*/ 303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72" h="496">
                    <a:moveTo>
                      <a:pt x="295" y="303"/>
                    </a:moveTo>
                    <a:cubicBezTo>
                      <a:pt x="295" y="303"/>
                      <a:pt x="371" y="387"/>
                      <a:pt x="460" y="339"/>
                    </a:cubicBezTo>
                    <a:cubicBezTo>
                      <a:pt x="468" y="334"/>
                      <a:pt x="472" y="325"/>
                      <a:pt x="470" y="315"/>
                    </a:cubicBezTo>
                    <a:cubicBezTo>
                      <a:pt x="447" y="222"/>
                      <a:pt x="326" y="196"/>
                      <a:pt x="326" y="196"/>
                    </a:cubicBezTo>
                    <a:cubicBezTo>
                      <a:pt x="326" y="196"/>
                      <a:pt x="403" y="173"/>
                      <a:pt x="401" y="101"/>
                    </a:cubicBezTo>
                    <a:cubicBezTo>
                      <a:pt x="401" y="92"/>
                      <a:pt x="396" y="85"/>
                      <a:pt x="388" y="82"/>
                    </a:cubicBezTo>
                    <a:cubicBezTo>
                      <a:pt x="319" y="56"/>
                      <a:pt x="284" y="103"/>
                      <a:pt x="284" y="103"/>
                    </a:cubicBezTo>
                    <a:cubicBezTo>
                      <a:pt x="284" y="103"/>
                      <a:pt x="303" y="38"/>
                      <a:pt x="270" y="7"/>
                    </a:cubicBezTo>
                    <a:cubicBezTo>
                      <a:pt x="264" y="2"/>
                      <a:pt x="257" y="0"/>
                      <a:pt x="250" y="2"/>
                    </a:cubicBezTo>
                    <a:cubicBezTo>
                      <a:pt x="193" y="18"/>
                      <a:pt x="171" y="93"/>
                      <a:pt x="171" y="93"/>
                    </a:cubicBezTo>
                    <a:cubicBezTo>
                      <a:pt x="171" y="93"/>
                      <a:pt x="134" y="48"/>
                      <a:pt x="77" y="66"/>
                    </a:cubicBezTo>
                    <a:cubicBezTo>
                      <a:pt x="71" y="68"/>
                      <a:pt x="66" y="74"/>
                      <a:pt x="63" y="80"/>
                    </a:cubicBezTo>
                    <a:cubicBezTo>
                      <a:pt x="52" y="115"/>
                      <a:pt x="69" y="148"/>
                      <a:pt x="103" y="175"/>
                    </a:cubicBezTo>
                    <a:cubicBezTo>
                      <a:pt x="107" y="178"/>
                      <a:pt x="112" y="182"/>
                      <a:pt x="117" y="185"/>
                    </a:cubicBezTo>
                    <a:cubicBezTo>
                      <a:pt x="120" y="187"/>
                      <a:pt x="120" y="193"/>
                      <a:pt x="115" y="195"/>
                    </a:cubicBezTo>
                    <a:cubicBezTo>
                      <a:pt x="110" y="197"/>
                      <a:pt x="104" y="199"/>
                      <a:pt x="99" y="201"/>
                    </a:cubicBezTo>
                    <a:cubicBezTo>
                      <a:pt x="66" y="214"/>
                      <a:pt x="16" y="241"/>
                      <a:pt x="1" y="297"/>
                    </a:cubicBezTo>
                    <a:cubicBezTo>
                      <a:pt x="0" y="302"/>
                      <a:pt x="1" y="308"/>
                      <a:pt x="5" y="312"/>
                    </a:cubicBezTo>
                    <a:cubicBezTo>
                      <a:pt x="42" y="357"/>
                      <a:pt x="119" y="357"/>
                      <a:pt x="178" y="291"/>
                    </a:cubicBezTo>
                    <a:cubicBezTo>
                      <a:pt x="178" y="291"/>
                      <a:pt x="106" y="446"/>
                      <a:pt x="244" y="494"/>
                    </a:cubicBezTo>
                    <a:cubicBezTo>
                      <a:pt x="250" y="496"/>
                      <a:pt x="256" y="495"/>
                      <a:pt x="262" y="492"/>
                    </a:cubicBezTo>
                    <a:cubicBezTo>
                      <a:pt x="361" y="429"/>
                      <a:pt x="295" y="303"/>
                      <a:pt x="295" y="303"/>
                    </a:cubicBezTo>
                  </a:path>
                </a:pathLst>
              </a:custGeom>
              <a:solidFill>
                <a:srgbClr val="FFC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34">
                <a:extLst>
                  <a:ext uri="{FF2B5EF4-FFF2-40B4-BE49-F238E27FC236}">
                    <a16:creationId xmlns:a16="http://schemas.microsoft.com/office/drawing/2014/main" id="{AC8F39D2-47B3-4361-5411-F9B6843F3A26}"/>
                  </a:ext>
                </a:extLst>
              </p:cNvPr>
              <p:cNvSpPr>
                <a:spLocks/>
              </p:cNvSpPr>
              <p:nvPr/>
            </p:nvSpPr>
            <p:spPr bwMode="auto">
              <a:xfrm>
                <a:off x="2993049" y="5875338"/>
                <a:ext cx="658812" cy="690563"/>
              </a:xfrm>
              <a:custGeom>
                <a:avLst/>
                <a:gdLst>
                  <a:gd name="T0" fmla="*/ 144 w 231"/>
                  <a:gd name="T1" fmla="*/ 156 h 242"/>
                  <a:gd name="T2" fmla="*/ 218 w 231"/>
                  <a:gd name="T3" fmla="*/ 201 h 242"/>
                  <a:gd name="T4" fmla="*/ 227 w 231"/>
                  <a:gd name="T5" fmla="*/ 191 h 242"/>
                  <a:gd name="T6" fmla="*/ 177 w 231"/>
                  <a:gd name="T7" fmla="*/ 109 h 242"/>
                  <a:gd name="T8" fmla="*/ 229 w 231"/>
                  <a:gd name="T9" fmla="*/ 75 h 242"/>
                  <a:gd name="T10" fmla="*/ 226 w 231"/>
                  <a:gd name="T11" fmla="*/ 64 h 242"/>
                  <a:gd name="T12" fmla="*/ 172 w 231"/>
                  <a:gd name="T13" fmla="*/ 57 h 242"/>
                  <a:gd name="T14" fmla="*/ 181 w 231"/>
                  <a:gd name="T15" fmla="*/ 8 h 242"/>
                  <a:gd name="T16" fmla="*/ 172 w 231"/>
                  <a:gd name="T17" fmla="*/ 2 h 242"/>
                  <a:gd name="T18" fmla="*/ 118 w 231"/>
                  <a:gd name="T19" fmla="*/ 33 h 242"/>
                  <a:gd name="T20" fmla="*/ 77 w 231"/>
                  <a:gd name="T21" fmla="*/ 4 h 242"/>
                  <a:gd name="T22" fmla="*/ 68 w 231"/>
                  <a:gd name="T23" fmla="*/ 9 h 242"/>
                  <a:gd name="T24" fmla="*/ 72 w 231"/>
                  <a:gd name="T25" fmla="*/ 61 h 242"/>
                  <a:gd name="T26" fmla="*/ 77 w 231"/>
                  <a:gd name="T27" fmla="*/ 68 h 242"/>
                  <a:gd name="T28" fmla="*/ 74 w 231"/>
                  <a:gd name="T29" fmla="*/ 73 h 242"/>
                  <a:gd name="T30" fmla="*/ 65 w 231"/>
                  <a:gd name="T31" fmla="*/ 73 h 242"/>
                  <a:gd name="T32" fmla="*/ 2 w 231"/>
                  <a:gd name="T33" fmla="*/ 103 h 242"/>
                  <a:gd name="T34" fmla="*/ 1 w 231"/>
                  <a:gd name="T35" fmla="*/ 111 h 242"/>
                  <a:gd name="T36" fmla="*/ 89 w 231"/>
                  <a:gd name="T37" fmla="*/ 130 h 242"/>
                  <a:gd name="T38" fmla="*/ 87 w 231"/>
                  <a:gd name="T39" fmla="*/ 239 h 242"/>
                  <a:gd name="T40" fmla="*/ 96 w 231"/>
                  <a:gd name="T41" fmla="*/ 241 h 242"/>
                  <a:gd name="T42" fmla="*/ 144 w 231"/>
                  <a:gd name="T43" fmla="*/ 156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1" h="242">
                    <a:moveTo>
                      <a:pt x="144" y="156"/>
                    </a:moveTo>
                    <a:cubicBezTo>
                      <a:pt x="144" y="156"/>
                      <a:pt x="167" y="209"/>
                      <a:pt x="218" y="201"/>
                    </a:cubicBezTo>
                    <a:cubicBezTo>
                      <a:pt x="223" y="200"/>
                      <a:pt x="227" y="196"/>
                      <a:pt x="227" y="191"/>
                    </a:cubicBezTo>
                    <a:cubicBezTo>
                      <a:pt x="231" y="142"/>
                      <a:pt x="177" y="109"/>
                      <a:pt x="177" y="109"/>
                    </a:cubicBezTo>
                    <a:cubicBezTo>
                      <a:pt x="177" y="109"/>
                      <a:pt x="218" y="111"/>
                      <a:pt x="229" y="75"/>
                    </a:cubicBezTo>
                    <a:cubicBezTo>
                      <a:pt x="231" y="71"/>
                      <a:pt x="229" y="67"/>
                      <a:pt x="226" y="64"/>
                    </a:cubicBezTo>
                    <a:cubicBezTo>
                      <a:pt x="197" y="40"/>
                      <a:pt x="172" y="57"/>
                      <a:pt x="172" y="57"/>
                    </a:cubicBezTo>
                    <a:cubicBezTo>
                      <a:pt x="172" y="57"/>
                      <a:pt x="192" y="29"/>
                      <a:pt x="181" y="8"/>
                    </a:cubicBezTo>
                    <a:cubicBezTo>
                      <a:pt x="179" y="4"/>
                      <a:pt x="176" y="2"/>
                      <a:pt x="172" y="2"/>
                    </a:cubicBezTo>
                    <a:cubicBezTo>
                      <a:pt x="142" y="0"/>
                      <a:pt x="118" y="33"/>
                      <a:pt x="118" y="33"/>
                    </a:cubicBezTo>
                    <a:cubicBezTo>
                      <a:pt x="118" y="33"/>
                      <a:pt x="108" y="5"/>
                      <a:pt x="77" y="4"/>
                    </a:cubicBezTo>
                    <a:cubicBezTo>
                      <a:pt x="74" y="4"/>
                      <a:pt x="70" y="6"/>
                      <a:pt x="68" y="9"/>
                    </a:cubicBezTo>
                    <a:cubicBezTo>
                      <a:pt x="57" y="23"/>
                      <a:pt x="60" y="42"/>
                      <a:pt x="72" y="61"/>
                    </a:cubicBezTo>
                    <a:cubicBezTo>
                      <a:pt x="73" y="63"/>
                      <a:pt x="75" y="66"/>
                      <a:pt x="77" y="68"/>
                    </a:cubicBezTo>
                    <a:cubicBezTo>
                      <a:pt x="78" y="70"/>
                      <a:pt x="77" y="73"/>
                      <a:pt x="74" y="73"/>
                    </a:cubicBezTo>
                    <a:cubicBezTo>
                      <a:pt x="72" y="73"/>
                      <a:pt x="68" y="73"/>
                      <a:pt x="65" y="73"/>
                    </a:cubicBezTo>
                    <a:cubicBezTo>
                      <a:pt x="47" y="74"/>
                      <a:pt x="18" y="79"/>
                      <a:pt x="2" y="103"/>
                    </a:cubicBezTo>
                    <a:cubicBezTo>
                      <a:pt x="0" y="106"/>
                      <a:pt x="0" y="108"/>
                      <a:pt x="1" y="111"/>
                    </a:cubicBezTo>
                    <a:cubicBezTo>
                      <a:pt x="11" y="139"/>
                      <a:pt x="49" y="152"/>
                      <a:pt x="89" y="130"/>
                    </a:cubicBezTo>
                    <a:cubicBezTo>
                      <a:pt x="89" y="130"/>
                      <a:pt x="28" y="193"/>
                      <a:pt x="87" y="239"/>
                    </a:cubicBezTo>
                    <a:cubicBezTo>
                      <a:pt x="89" y="241"/>
                      <a:pt x="93" y="242"/>
                      <a:pt x="96" y="241"/>
                    </a:cubicBezTo>
                    <a:cubicBezTo>
                      <a:pt x="155" y="228"/>
                      <a:pt x="144" y="156"/>
                      <a:pt x="144" y="156"/>
                    </a:cubicBezTo>
                  </a:path>
                </a:pathLst>
              </a:custGeom>
              <a:solidFill>
                <a:srgbClr val="FFC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52" name="Freeform 8">
              <a:extLst>
                <a:ext uri="{FF2B5EF4-FFF2-40B4-BE49-F238E27FC236}">
                  <a16:creationId xmlns:a16="http://schemas.microsoft.com/office/drawing/2014/main" id="{D22B1C69-70F1-3011-2528-B2FA13AD10D2}"/>
                </a:ext>
              </a:extLst>
            </p:cNvPr>
            <p:cNvSpPr>
              <a:spLocks/>
            </p:cNvSpPr>
            <p:nvPr/>
          </p:nvSpPr>
          <p:spPr bwMode="auto">
            <a:xfrm>
              <a:off x="7032739" y="5754579"/>
              <a:ext cx="2190750" cy="2278063"/>
            </a:xfrm>
            <a:custGeom>
              <a:avLst/>
              <a:gdLst>
                <a:gd name="T0" fmla="*/ 477 w 768"/>
                <a:gd name="T1" fmla="*/ 481 h 798"/>
                <a:gd name="T2" fmla="*/ 750 w 768"/>
                <a:gd name="T3" fmla="*/ 510 h 798"/>
                <a:gd name="T4" fmla="*/ 762 w 768"/>
                <a:gd name="T5" fmla="*/ 470 h 798"/>
                <a:gd name="T6" fmla="*/ 509 w 768"/>
                <a:gd name="T7" fmla="*/ 303 h 798"/>
                <a:gd name="T8" fmla="*/ 615 w 768"/>
                <a:gd name="T9" fmla="*/ 137 h 798"/>
                <a:gd name="T10" fmla="*/ 590 w 768"/>
                <a:gd name="T11" fmla="*/ 109 h 798"/>
                <a:gd name="T12" fmla="*/ 426 w 768"/>
                <a:gd name="T13" fmla="*/ 160 h 798"/>
                <a:gd name="T14" fmla="*/ 387 w 768"/>
                <a:gd name="T15" fmla="*/ 9 h 798"/>
                <a:gd name="T16" fmla="*/ 353 w 768"/>
                <a:gd name="T17" fmla="*/ 4 h 798"/>
                <a:gd name="T18" fmla="*/ 241 w 768"/>
                <a:gd name="T19" fmla="*/ 165 h 798"/>
                <a:gd name="T20" fmla="*/ 85 w 768"/>
                <a:gd name="T21" fmla="*/ 137 h 798"/>
                <a:gd name="T22" fmla="*/ 65 w 768"/>
                <a:gd name="T23" fmla="*/ 162 h 798"/>
                <a:gd name="T24" fmla="*/ 144 w 768"/>
                <a:gd name="T25" fmla="*/ 307 h 798"/>
                <a:gd name="T26" fmla="*/ 168 w 768"/>
                <a:gd name="T27" fmla="*/ 321 h 798"/>
                <a:gd name="T28" fmla="*/ 168 w 768"/>
                <a:gd name="T29" fmla="*/ 337 h 798"/>
                <a:gd name="T30" fmla="*/ 143 w 768"/>
                <a:gd name="T31" fmla="*/ 350 h 798"/>
                <a:gd name="T32" fmla="*/ 1 w 768"/>
                <a:gd name="T33" fmla="*/ 521 h 798"/>
                <a:gd name="T34" fmla="*/ 8 w 768"/>
                <a:gd name="T35" fmla="*/ 544 h 798"/>
                <a:gd name="T36" fmla="*/ 286 w 768"/>
                <a:gd name="T37" fmla="*/ 482 h 798"/>
                <a:gd name="T38" fmla="*/ 426 w 768"/>
                <a:gd name="T39" fmla="*/ 796 h 798"/>
                <a:gd name="T40" fmla="*/ 455 w 768"/>
                <a:gd name="T41" fmla="*/ 790 h 798"/>
                <a:gd name="T42" fmla="*/ 477 w 768"/>
                <a:gd name="T43" fmla="*/ 481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68" h="798">
                  <a:moveTo>
                    <a:pt x="477" y="481"/>
                  </a:moveTo>
                  <a:cubicBezTo>
                    <a:pt x="477" y="481"/>
                    <a:pt x="614" y="603"/>
                    <a:pt x="750" y="510"/>
                  </a:cubicBezTo>
                  <a:cubicBezTo>
                    <a:pt x="763" y="502"/>
                    <a:pt x="768" y="485"/>
                    <a:pt x="762" y="470"/>
                  </a:cubicBezTo>
                  <a:cubicBezTo>
                    <a:pt x="709" y="325"/>
                    <a:pt x="509" y="303"/>
                    <a:pt x="509" y="303"/>
                  </a:cubicBezTo>
                  <a:cubicBezTo>
                    <a:pt x="509" y="303"/>
                    <a:pt x="630" y="253"/>
                    <a:pt x="615" y="137"/>
                  </a:cubicBezTo>
                  <a:cubicBezTo>
                    <a:pt x="613" y="124"/>
                    <a:pt x="603" y="112"/>
                    <a:pt x="590" y="109"/>
                  </a:cubicBezTo>
                  <a:cubicBezTo>
                    <a:pt x="474" y="79"/>
                    <a:pt x="426" y="160"/>
                    <a:pt x="426" y="160"/>
                  </a:cubicBezTo>
                  <a:cubicBezTo>
                    <a:pt x="426" y="160"/>
                    <a:pt x="445" y="54"/>
                    <a:pt x="387" y="9"/>
                  </a:cubicBezTo>
                  <a:cubicBezTo>
                    <a:pt x="377" y="1"/>
                    <a:pt x="364" y="0"/>
                    <a:pt x="353" y="4"/>
                  </a:cubicBezTo>
                  <a:cubicBezTo>
                    <a:pt x="263" y="39"/>
                    <a:pt x="241" y="165"/>
                    <a:pt x="241" y="165"/>
                  </a:cubicBezTo>
                  <a:cubicBezTo>
                    <a:pt x="241" y="165"/>
                    <a:pt x="173" y="99"/>
                    <a:pt x="85" y="137"/>
                  </a:cubicBezTo>
                  <a:cubicBezTo>
                    <a:pt x="75" y="142"/>
                    <a:pt x="67" y="151"/>
                    <a:pt x="65" y="162"/>
                  </a:cubicBezTo>
                  <a:cubicBezTo>
                    <a:pt x="51" y="219"/>
                    <a:pt x="86" y="270"/>
                    <a:pt x="144" y="307"/>
                  </a:cubicBezTo>
                  <a:cubicBezTo>
                    <a:pt x="152" y="312"/>
                    <a:pt x="161" y="317"/>
                    <a:pt x="168" y="321"/>
                  </a:cubicBezTo>
                  <a:cubicBezTo>
                    <a:pt x="175" y="325"/>
                    <a:pt x="175" y="334"/>
                    <a:pt x="168" y="337"/>
                  </a:cubicBezTo>
                  <a:cubicBezTo>
                    <a:pt x="160" y="341"/>
                    <a:pt x="150" y="346"/>
                    <a:pt x="143" y="350"/>
                  </a:cubicBezTo>
                  <a:cubicBezTo>
                    <a:pt x="92" y="376"/>
                    <a:pt x="16" y="429"/>
                    <a:pt x="1" y="521"/>
                  </a:cubicBezTo>
                  <a:cubicBezTo>
                    <a:pt x="0" y="530"/>
                    <a:pt x="2" y="538"/>
                    <a:pt x="8" y="544"/>
                  </a:cubicBezTo>
                  <a:cubicBezTo>
                    <a:pt x="77" y="611"/>
                    <a:pt x="201" y="597"/>
                    <a:pt x="286" y="482"/>
                  </a:cubicBezTo>
                  <a:cubicBezTo>
                    <a:pt x="286" y="482"/>
                    <a:pt x="195" y="743"/>
                    <a:pt x="426" y="796"/>
                  </a:cubicBezTo>
                  <a:cubicBezTo>
                    <a:pt x="436" y="798"/>
                    <a:pt x="447" y="796"/>
                    <a:pt x="455" y="790"/>
                  </a:cubicBezTo>
                  <a:cubicBezTo>
                    <a:pt x="605" y="672"/>
                    <a:pt x="477" y="481"/>
                    <a:pt x="477" y="481"/>
                  </a:cubicBezTo>
                </a:path>
              </a:pathLst>
            </a:custGeom>
            <a:solidFill>
              <a:srgbClr val="FFC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159433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30C5B11-6685-FE51-A224-103F3CAD7A55}"/>
              </a:ext>
            </a:extLst>
          </p:cNvPr>
          <p:cNvSpPr>
            <a:spLocks noGrp="1"/>
          </p:cNvSpPr>
          <p:nvPr>
            <p:ph type="sldNum" sz="quarter" idx="12"/>
          </p:nvPr>
        </p:nvSpPr>
        <p:spPr/>
        <p:txBody>
          <a:bodyPr/>
          <a:lstStyle/>
          <a:p>
            <a:fld id="{22E84AB2-3475-4778-992D-8093CE74451B}" type="slidenum">
              <a:rPr lang="en-GB" smtClean="0"/>
              <a:t>3</a:t>
            </a:fld>
            <a:endParaRPr lang="en-GB"/>
          </a:p>
        </p:txBody>
      </p:sp>
      <p:sp>
        <p:nvSpPr>
          <p:cNvPr id="5" name="Text Placeholder 4">
            <a:extLst>
              <a:ext uri="{FF2B5EF4-FFF2-40B4-BE49-F238E27FC236}">
                <a16:creationId xmlns:a16="http://schemas.microsoft.com/office/drawing/2014/main" id="{EC543B21-6257-B711-CDAC-34BC5A6239DA}"/>
              </a:ext>
            </a:extLst>
          </p:cNvPr>
          <p:cNvSpPr>
            <a:spLocks noGrp="1"/>
          </p:cNvSpPr>
          <p:nvPr>
            <p:ph type="body" sz="quarter" idx="13"/>
          </p:nvPr>
        </p:nvSpPr>
        <p:spPr/>
        <p:txBody>
          <a:bodyPr/>
          <a:lstStyle/>
          <a:p>
            <a:endParaRPr lang="en-GB" dirty="0"/>
          </a:p>
        </p:txBody>
      </p:sp>
      <p:sp>
        <p:nvSpPr>
          <p:cNvPr id="6" name="Text Placeholder 5">
            <a:extLst>
              <a:ext uri="{FF2B5EF4-FFF2-40B4-BE49-F238E27FC236}">
                <a16:creationId xmlns:a16="http://schemas.microsoft.com/office/drawing/2014/main" id="{A2668199-38C6-9EBA-213C-A68F60AE35B5}"/>
              </a:ext>
            </a:extLst>
          </p:cNvPr>
          <p:cNvSpPr>
            <a:spLocks noGrp="1"/>
          </p:cNvSpPr>
          <p:nvPr>
            <p:ph type="body" sz="quarter" idx="20"/>
          </p:nvPr>
        </p:nvSpPr>
        <p:spPr/>
        <p:txBody>
          <a:bodyPr/>
          <a:lstStyle/>
          <a:p>
            <a:endParaRPr lang="en-GB" dirty="0"/>
          </a:p>
        </p:txBody>
      </p:sp>
      <p:sp>
        <p:nvSpPr>
          <p:cNvPr id="7" name="Text Placeholder 6">
            <a:extLst>
              <a:ext uri="{FF2B5EF4-FFF2-40B4-BE49-F238E27FC236}">
                <a16:creationId xmlns:a16="http://schemas.microsoft.com/office/drawing/2014/main" id="{09CD6149-21CD-DD75-C608-6BFDF19D81D2}"/>
              </a:ext>
            </a:extLst>
          </p:cNvPr>
          <p:cNvSpPr>
            <a:spLocks noGrp="1"/>
          </p:cNvSpPr>
          <p:nvPr>
            <p:ph type="body" sz="quarter" idx="21"/>
          </p:nvPr>
        </p:nvSpPr>
        <p:spPr/>
        <p:txBody>
          <a:bodyPr/>
          <a:lstStyle/>
          <a:p>
            <a:endParaRPr lang="en-GB"/>
          </a:p>
        </p:txBody>
      </p:sp>
      <p:sp>
        <p:nvSpPr>
          <p:cNvPr id="8" name="Title 1">
            <a:extLst>
              <a:ext uri="{FF2B5EF4-FFF2-40B4-BE49-F238E27FC236}">
                <a16:creationId xmlns:a16="http://schemas.microsoft.com/office/drawing/2014/main" id="{7681B273-BA0E-71BD-953D-6E5775C40F78}"/>
              </a:ext>
            </a:extLst>
          </p:cNvPr>
          <p:cNvSpPr txBox="1">
            <a:spLocks/>
          </p:cNvSpPr>
          <p:nvPr/>
        </p:nvSpPr>
        <p:spPr>
          <a:xfrm>
            <a:off x="502964" y="620754"/>
            <a:ext cx="8162544" cy="904774"/>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sz="3000" b="1" kern="1200">
                <a:solidFill>
                  <a:schemeClr val="accent1"/>
                </a:solidFill>
                <a:latin typeface="+mj-lt"/>
                <a:ea typeface="+mj-ea"/>
                <a:cs typeface="+mj-cs"/>
              </a:defRPr>
            </a:lvl1pPr>
          </a:lstStyle>
          <a:p>
            <a:r>
              <a:rPr lang="en-GB" dirty="0"/>
              <a:t>Our beginnings </a:t>
            </a:r>
          </a:p>
        </p:txBody>
      </p:sp>
      <p:sp>
        <p:nvSpPr>
          <p:cNvPr id="9" name="Footer Placeholder 5">
            <a:extLst>
              <a:ext uri="{FF2B5EF4-FFF2-40B4-BE49-F238E27FC236}">
                <a16:creationId xmlns:a16="http://schemas.microsoft.com/office/drawing/2014/main" id="{439AF449-5C13-FC4C-2F16-92AA440A6232}"/>
              </a:ext>
            </a:extLst>
          </p:cNvPr>
          <p:cNvSpPr txBox="1">
            <a:spLocks/>
          </p:cNvSpPr>
          <p:nvPr/>
        </p:nvSpPr>
        <p:spPr>
          <a:xfrm>
            <a:off x="502964" y="5447457"/>
            <a:ext cx="2775703" cy="37523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t>Marie Curie (1876- 1934) </a:t>
            </a:r>
            <a:r>
              <a:rPr lang="en-GB" sz="900" dirty="0"/>
              <a:t>Photo</a:t>
            </a:r>
            <a:r>
              <a:rPr lang="en-GB" sz="1000" dirty="0"/>
              <a:t> circa 1910</a:t>
            </a:r>
            <a:endParaRPr lang="en-US" sz="1000" dirty="0"/>
          </a:p>
        </p:txBody>
      </p:sp>
      <p:pic>
        <p:nvPicPr>
          <p:cNvPr id="10" name="Content Placeholder 10">
            <a:extLst>
              <a:ext uri="{FF2B5EF4-FFF2-40B4-BE49-F238E27FC236}">
                <a16:creationId xmlns:a16="http://schemas.microsoft.com/office/drawing/2014/main" id="{6FEDAC2C-9E0F-31A1-960E-4969359632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616" y="1822275"/>
            <a:ext cx="2210052" cy="3343815"/>
          </a:xfrm>
          <a:prstGeom prst="rect">
            <a:avLst/>
          </a:prstGeom>
        </p:spPr>
      </p:pic>
      <p:pic>
        <p:nvPicPr>
          <p:cNvPr id="11" name="Content Placeholder 12">
            <a:extLst>
              <a:ext uri="{FF2B5EF4-FFF2-40B4-BE49-F238E27FC236}">
                <a16:creationId xmlns:a16="http://schemas.microsoft.com/office/drawing/2014/main" id="{1814DD17-C1FD-5CE2-F2C4-8434079CD2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2149" y="1945681"/>
            <a:ext cx="2440808" cy="3097005"/>
          </a:xfrm>
          <a:prstGeom prst="rect">
            <a:avLst/>
          </a:prstGeom>
        </p:spPr>
      </p:pic>
      <p:pic>
        <p:nvPicPr>
          <p:cNvPr id="12" name="Content Placeholder 14">
            <a:extLst>
              <a:ext uri="{FF2B5EF4-FFF2-40B4-BE49-F238E27FC236}">
                <a16:creationId xmlns:a16="http://schemas.microsoft.com/office/drawing/2014/main" id="{9291220D-4545-3F88-2E25-EF086501F3C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6440" r="12023"/>
          <a:stretch/>
        </p:blipFill>
        <p:spPr>
          <a:xfrm>
            <a:off x="6339332" y="2618918"/>
            <a:ext cx="2134611" cy="1750530"/>
          </a:xfrm>
          <a:prstGeom prst="rect">
            <a:avLst/>
          </a:prstGeom>
        </p:spPr>
      </p:pic>
      <p:sp>
        <p:nvSpPr>
          <p:cNvPr id="13" name="Footer Placeholder 5">
            <a:extLst>
              <a:ext uri="{FF2B5EF4-FFF2-40B4-BE49-F238E27FC236}">
                <a16:creationId xmlns:a16="http://schemas.microsoft.com/office/drawing/2014/main" id="{39131CCB-FDB3-477B-B516-AEEF8EF13B81}"/>
              </a:ext>
            </a:extLst>
          </p:cNvPr>
          <p:cNvSpPr txBox="1">
            <a:spLocks/>
          </p:cNvSpPr>
          <p:nvPr/>
        </p:nvSpPr>
        <p:spPr>
          <a:xfrm>
            <a:off x="3503036" y="5391784"/>
            <a:ext cx="2621672" cy="375236"/>
          </a:xfrm>
          <a:prstGeom prst="rect">
            <a:avLst/>
          </a:prstGeom>
          <a:noFill/>
          <a:ln>
            <a:noFill/>
          </a:ln>
        </p:spPr>
        <p:txBody>
          <a:bodyPr vert="horz" lIns="90000" tIns="0" rIns="0" bIns="0" rtlCol="0" anchor="ctr">
            <a:noAutofit/>
          </a:bodyPr>
          <a:lstStyle>
            <a:defPPr>
              <a:defRPr lang="en-US"/>
            </a:defPPr>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lang="en-GB" sz="1000" b="0" kern="1200" baseline="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Marie Curie Hospital, Hampstead</a:t>
            </a:r>
          </a:p>
        </p:txBody>
      </p:sp>
      <p:sp>
        <p:nvSpPr>
          <p:cNvPr id="14" name="Footer Placeholder 5">
            <a:extLst>
              <a:ext uri="{FF2B5EF4-FFF2-40B4-BE49-F238E27FC236}">
                <a16:creationId xmlns:a16="http://schemas.microsoft.com/office/drawing/2014/main" id="{9BE76EF4-0E9D-C842-46B0-F4D11986522B}"/>
              </a:ext>
            </a:extLst>
          </p:cNvPr>
          <p:cNvSpPr txBox="1">
            <a:spLocks/>
          </p:cNvSpPr>
          <p:nvPr/>
        </p:nvSpPr>
        <p:spPr>
          <a:xfrm>
            <a:off x="6268313" y="5287317"/>
            <a:ext cx="2822713" cy="584169"/>
          </a:xfrm>
          <a:prstGeom prst="rect">
            <a:avLst/>
          </a:prstGeom>
          <a:noFill/>
          <a:ln>
            <a:noFill/>
          </a:ln>
        </p:spPr>
        <p:txBody>
          <a:bodyPr vert="horz" lIns="90000" tIns="0" rIns="0" bIns="0" rtlCol="0" anchor="ctr">
            <a:noAutofit/>
          </a:bodyPr>
          <a:lstStyle>
            <a:defPPr>
              <a:defRPr lang="en-US"/>
            </a:defPPr>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lang="en-GB" sz="1000" b="0" kern="1200" baseline="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Mrs. Alice Macpherson donated her engagement ring, 1948</a:t>
            </a:r>
            <a:endParaRPr lang="en-GB" sz="900" dirty="0"/>
          </a:p>
        </p:txBody>
      </p:sp>
    </p:spTree>
    <p:extLst>
      <p:ext uri="{BB962C8B-B14F-4D97-AF65-F5344CB8AC3E}">
        <p14:creationId xmlns:p14="http://schemas.microsoft.com/office/powerpoint/2010/main" val="2128012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14B9A6F-19DE-A0F3-FF7B-37F89244E43D}"/>
              </a:ext>
            </a:extLst>
          </p:cNvPr>
          <p:cNvSpPr>
            <a:spLocks noGrp="1"/>
          </p:cNvSpPr>
          <p:nvPr>
            <p:ph type="title"/>
          </p:nvPr>
        </p:nvSpPr>
        <p:spPr>
          <a:xfrm>
            <a:off x="749400" y="854379"/>
            <a:ext cx="8135737" cy="825500"/>
          </a:xfrm>
        </p:spPr>
        <p:txBody>
          <a:bodyPr vert="horz" lIns="0" tIns="0" rIns="0" bIns="0" rtlCol="0" anchor="t">
            <a:normAutofit/>
          </a:bodyPr>
          <a:lstStyle/>
          <a:p>
            <a:r>
              <a:rPr lang="en-GB" b="1" kern="1200" dirty="0">
                <a:latin typeface="+mj-lt"/>
                <a:ea typeface="+mj-ea"/>
                <a:cs typeface="+mj-cs"/>
              </a:rPr>
              <a:t>We’re here for everyone affected by terminal illness </a:t>
            </a:r>
          </a:p>
        </p:txBody>
      </p:sp>
      <p:sp>
        <p:nvSpPr>
          <p:cNvPr id="4" name="Text Placeholder 13">
            <a:extLst>
              <a:ext uri="{FF2B5EF4-FFF2-40B4-BE49-F238E27FC236}">
                <a16:creationId xmlns:a16="http://schemas.microsoft.com/office/drawing/2014/main" id="{E314ED1B-B77B-8C18-528D-DCADA38A3FB1}"/>
              </a:ext>
            </a:extLst>
          </p:cNvPr>
          <p:cNvSpPr txBox="1">
            <a:spLocks/>
          </p:cNvSpPr>
          <p:nvPr/>
        </p:nvSpPr>
        <p:spPr>
          <a:xfrm>
            <a:off x="365713" y="2222151"/>
            <a:ext cx="3886200" cy="3232721"/>
          </a:xfrm>
          <a:prstGeom prst="rect">
            <a:avLst/>
          </a:prstGeom>
        </p:spPr>
        <p:txBody>
          <a:bodyPr vert="horz" lIns="0" tIns="0" rIns="0" bIns="0" rtlCol="0">
            <a:normAutofit/>
          </a:bodyPr>
          <a:lstStyle>
            <a:lvl1pPr marL="0" indent="0" algn="l" defTabSz="685800" rtl="0" eaLnBrk="1" latinLnBrk="0" hangingPunct="1">
              <a:lnSpc>
                <a:spcPct val="100000"/>
              </a:lnSpc>
              <a:spcBef>
                <a:spcPts val="0"/>
              </a:spcBef>
              <a:buFont typeface="Arial" panose="020B0604020202020204" pitchFamily="34" charset="0"/>
              <a:buNone/>
              <a:defRPr sz="1400" kern="1200">
                <a:solidFill>
                  <a:schemeClr val="accent1"/>
                </a:solidFill>
                <a:latin typeface="+mn-lt"/>
                <a:ea typeface="+mn-ea"/>
                <a:cs typeface="+mn-cs"/>
              </a:defRPr>
            </a:lvl1pPr>
            <a:lvl2pPr marL="134541" indent="-134541" algn="l" defTabSz="685800" rtl="0" eaLnBrk="1" latinLnBrk="0" hangingPunct="1">
              <a:lnSpc>
                <a:spcPct val="100000"/>
              </a:lnSpc>
              <a:spcBef>
                <a:spcPts val="0"/>
              </a:spcBef>
              <a:buFont typeface="Arial" panose="020B0604020202020204" pitchFamily="34" charset="0"/>
              <a:buChar char="•"/>
              <a:defRPr sz="1400" kern="1200">
                <a:solidFill>
                  <a:schemeClr val="accent1"/>
                </a:solidFill>
                <a:latin typeface="+mn-lt"/>
                <a:ea typeface="+mn-ea"/>
                <a:cs typeface="+mn-cs"/>
              </a:defRPr>
            </a:lvl2pPr>
            <a:lvl3pPr marL="269081" indent="-134541" algn="l" defTabSz="685800" rtl="0" eaLnBrk="1" latinLnBrk="0" hangingPunct="1">
              <a:lnSpc>
                <a:spcPct val="100000"/>
              </a:lnSpc>
              <a:spcBef>
                <a:spcPts val="0"/>
              </a:spcBef>
              <a:buClr>
                <a:schemeClr val="accent1"/>
              </a:buClr>
              <a:buFont typeface="Century Gothic" panose="020B0502020202020204" pitchFamily="34" charset="0"/>
              <a:buChar char="–"/>
              <a:defRPr sz="1400" kern="1200">
                <a:solidFill>
                  <a:schemeClr val="accent1"/>
                </a:solidFill>
                <a:latin typeface="+mn-lt"/>
                <a:ea typeface="+mn-ea"/>
                <a:cs typeface="+mn-cs"/>
              </a:defRPr>
            </a:lvl3pPr>
            <a:lvl4pPr marL="0" indent="0" algn="l" defTabSz="685800" rtl="0" eaLnBrk="1" latinLnBrk="0" hangingPunct="1">
              <a:lnSpc>
                <a:spcPct val="100000"/>
              </a:lnSpc>
              <a:spcBef>
                <a:spcPts val="0"/>
              </a:spcBef>
              <a:buFont typeface="Arial" panose="020B0604020202020204" pitchFamily="34" charset="0"/>
              <a:buNone/>
              <a:defRPr sz="1200" kern="1200">
                <a:solidFill>
                  <a:schemeClr val="accent1"/>
                </a:solidFill>
                <a:latin typeface="+mn-lt"/>
                <a:ea typeface="+mn-ea"/>
                <a:cs typeface="+mn-cs"/>
              </a:defRPr>
            </a:lvl4pPr>
            <a:lvl5pPr marL="134541" indent="-134541" algn="l" defTabSz="685800" rtl="0" eaLnBrk="1" latinLnBrk="0" hangingPunct="1">
              <a:lnSpc>
                <a:spcPct val="100000"/>
              </a:lnSpc>
              <a:spcBef>
                <a:spcPts val="0"/>
              </a:spcBef>
              <a:buFont typeface="Arial" panose="020B0604020202020204" pitchFamily="34" charset="0"/>
              <a:buChar char="•"/>
              <a:defRPr sz="1200" kern="1200">
                <a:solidFill>
                  <a:schemeClr val="accent1"/>
                </a:solidFill>
                <a:latin typeface="+mn-lt"/>
                <a:ea typeface="+mn-ea"/>
                <a:cs typeface="+mn-cs"/>
              </a:defRPr>
            </a:lvl5pPr>
            <a:lvl6pPr marL="269081" indent="-134541" algn="l" defTabSz="685800" rtl="0" eaLnBrk="1" latinLnBrk="0" hangingPunct="1">
              <a:lnSpc>
                <a:spcPct val="100000"/>
              </a:lnSpc>
              <a:spcBef>
                <a:spcPts val="0"/>
              </a:spcBef>
              <a:buClr>
                <a:schemeClr val="accent1"/>
              </a:buClr>
              <a:buFont typeface="Century Gothic" panose="020B0502020202020204" pitchFamily="34" charset="0"/>
              <a:buChar char="–"/>
              <a:defRPr sz="900" kern="1200">
                <a:solidFill>
                  <a:schemeClr val="accent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lvl="2" indent="-285750">
              <a:spcAft>
                <a:spcPts val="600"/>
              </a:spcAft>
              <a:buFont typeface="Arial" pitchFamily="34" charset="0"/>
              <a:buChar char="•"/>
            </a:pPr>
            <a:r>
              <a:rPr lang="en-GB" dirty="0"/>
              <a:t>Someone has a terminal illness when they reach a point where their illness is likely to lead to their death. </a:t>
            </a:r>
          </a:p>
          <a:p>
            <a:pPr lvl="2">
              <a:spcAft>
                <a:spcPts val="600"/>
              </a:spcAft>
            </a:pPr>
            <a:endParaRPr lang="en-GB" dirty="0"/>
          </a:p>
          <a:p>
            <a:pPr marL="285750" lvl="2" indent="-285750">
              <a:spcAft>
                <a:spcPts val="600"/>
              </a:spcAft>
              <a:buFont typeface="Arial" pitchFamily="34" charset="0"/>
              <a:buChar char="•"/>
            </a:pPr>
            <a:r>
              <a:rPr lang="en-GB" dirty="0"/>
              <a:t>They may live for days, weeks, months or even years after this point.</a:t>
            </a:r>
          </a:p>
          <a:p>
            <a:pPr marL="285750" lvl="2" indent="-285750">
              <a:spcAft>
                <a:spcPts val="600"/>
              </a:spcAft>
              <a:buFont typeface="Arial" pitchFamily="34" charset="0"/>
              <a:buChar char="•"/>
            </a:pPr>
            <a:endParaRPr lang="en-GB" dirty="0"/>
          </a:p>
          <a:p>
            <a:pPr marL="285750" lvl="2" indent="-285750">
              <a:spcAft>
                <a:spcPts val="600"/>
              </a:spcAft>
              <a:buFont typeface="Arial" pitchFamily="34" charset="0"/>
              <a:buChar char="•"/>
            </a:pPr>
            <a:r>
              <a:rPr lang="en-GB" dirty="0"/>
              <a:t>We offer care and support for people living with any terminal illness, and their families. </a:t>
            </a:r>
          </a:p>
          <a:p>
            <a:pPr marL="285750" lvl="2" indent="-285750">
              <a:spcAft>
                <a:spcPts val="600"/>
              </a:spcAft>
              <a:buFont typeface="Arial" pitchFamily="34" charset="0"/>
              <a:buChar char="•"/>
            </a:pPr>
            <a:endParaRPr lang="en-GB" dirty="0"/>
          </a:p>
        </p:txBody>
      </p:sp>
      <p:sp>
        <p:nvSpPr>
          <p:cNvPr id="3" name="Slide Number Placeholder 2">
            <a:extLst>
              <a:ext uri="{FF2B5EF4-FFF2-40B4-BE49-F238E27FC236}">
                <a16:creationId xmlns:a16="http://schemas.microsoft.com/office/drawing/2014/main" id="{D343469A-C5DF-5DEC-178E-EC734676A478}"/>
              </a:ext>
            </a:extLst>
          </p:cNvPr>
          <p:cNvSpPr>
            <a:spLocks noGrp="1"/>
          </p:cNvSpPr>
          <p:nvPr>
            <p:ph type="sldNum" sz="quarter" idx="12"/>
          </p:nvPr>
        </p:nvSpPr>
        <p:spPr>
          <a:xfrm>
            <a:off x="6115050" y="6436976"/>
            <a:ext cx="171449" cy="223895"/>
          </a:xfrm>
        </p:spPr>
        <p:txBody>
          <a:bodyPr vert="horz" lIns="0" tIns="0" rIns="0" bIns="0" rtlCol="0" anchor="ctr">
            <a:normAutofit/>
          </a:bodyPr>
          <a:lstStyle/>
          <a:p>
            <a:pPr>
              <a:spcAft>
                <a:spcPts val="600"/>
              </a:spcAft>
            </a:pPr>
            <a:fld id="{22E84AB2-3475-4778-992D-8093CE74451B}" type="slidenum">
              <a:rPr lang="en-GB" smtClean="0"/>
              <a:pPr>
                <a:spcAft>
                  <a:spcPts val="600"/>
                </a:spcAft>
              </a:pPr>
              <a:t>4</a:t>
            </a:fld>
            <a:endParaRPr lang="en-GB"/>
          </a:p>
        </p:txBody>
      </p:sp>
      <p:sp>
        <p:nvSpPr>
          <p:cNvPr id="11" name="Text Placeholder 4">
            <a:extLst>
              <a:ext uri="{FF2B5EF4-FFF2-40B4-BE49-F238E27FC236}">
                <a16:creationId xmlns:a16="http://schemas.microsoft.com/office/drawing/2014/main" id="{DDA64E9F-3D70-CC19-9E88-BDE65DF25DE5}"/>
              </a:ext>
            </a:extLst>
          </p:cNvPr>
          <p:cNvSpPr>
            <a:spLocks noGrp="1"/>
          </p:cNvSpPr>
          <p:nvPr>
            <p:ph type="body" sz="quarter" idx="14"/>
          </p:nvPr>
        </p:nvSpPr>
        <p:spPr>
          <a:xfrm>
            <a:off x="567731" y="5997144"/>
            <a:ext cx="5547319" cy="620713"/>
          </a:xfrm>
        </p:spPr>
        <p:txBody>
          <a:bodyPr/>
          <a:lstStyle/>
          <a:p>
            <a:endParaRPr lang="en-US"/>
          </a:p>
        </p:txBody>
      </p:sp>
      <p:pic>
        <p:nvPicPr>
          <p:cNvPr id="9" name="Content Placeholder 7">
            <a:extLst>
              <a:ext uri="{FF2B5EF4-FFF2-40B4-BE49-F238E27FC236}">
                <a16:creationId xmlns:a16="http://schemas.microsoft.com/office/drawing/2014/main" id="{098745A6-2EE3-4858-9BC4-EF4FDB1F9819}"/>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t="2648"/>
          <a:stretch/>
        </p:blipFill>
        <p:spPr>
          <a:xfrm>
            <a:off x="4433921" y="2018224"/>
            <a:ext cx="4451216" cy="3200743"/>
          </a:xfrm>
          <a:prstGeom prst="roundRect">
            <a:avLst>
              <a:gd name="adj" fmla="val 4167"/>
            </a:avLst>
          </a:prstGeom>
          <a:solidFill>
            <a:srgbClr val="FFFFFF"/>
          </a:solidFill>
          <a:ln w="19050" cap="sq">
            <a:solidFill>
              <a:srgbClr val="FFC000"/>
            </a:solidFill>
            <a:miter lim="800000"/>
          </a:ln>
          <a:effectLst/>
        </p:spPr>
      </p:pic>
    </p:spTree>
    <p:extLst>
      <p:ext uri="{BB962C8B-B14F-4D97-AF65-F5344CB8AC3E}">
        <p14:creationId xmlns:p14="http://schemas.microsoft.com/office/powerpoint/2010/main" val="2095797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BE7E1ED-C9EE-6BD8-71E4-8CCF2B7CF7F9}"/>
              </a:ext>
            </a:extLst>
          </p:cNvPr>
          <p:cNvSpPr>
            <a:spLocks noGrp="1"/>
          </p:cNvSpPr>
          <p:nvPr>
            <p:ph type="sldNum" sz="quarter" idx="12"/>
          </p:nvPr>
        </p:nvSpPr>
        <p:spPr>
          <a:xfrm>
            <a:off x="6115050" y="6436976"/>
            <a:ext cx="171449" cy="223895"/>
          </a:xfrm>
        </p:spPr>
        <p:txBody>
          <a:bodyPr/>
          <a:lstStyle/>
          <a:p>
            <a:fld id="{22E84AB2-3475-4778-992D-8093CE74451B}" type="slidenum">
              <a:rPr lang="en-GB" smtClean="0"/>
              <a:pPr/>
              <a:t>5</a:t>
            </a:fld>
            <a:endParaRPr lang="en-GB"/>
          </a:p>
        </p:txBody>
      </p:sp>
      <p:sp>
        <p:nvSpPr>
          <p:cNvPr id="12" name="Text Placeholder 11">
            <a:extLst>
              <a:ext uri="{FF2B5EF4-FFF2-40B4-BE49-F238E27FC236}">
                <a16:creationId xmlns:a16="http://schemas.microsoft.com/office/drawing/2014/main" id="{29E29EC2-03F3-3621-FB2D-DAEA6D2CFC77}"/>
              </a:ext>
            </a:extLst>
          </p:cNvPr>
          <p:cNvSpPr>
            <a:spLocks noGrp="1"/>
          </p:cNvSpPr>
          <p:nvPr>
            <p:ph type="body" sz="quarter" idx="14"/>
          </p:nvPr>
        </p:nvSpPr>
        <p:spPr/>
        <p:txBody>
          <a:bodyPr/>
          <a:lstStyle/>
          <a:p>
            <a:endParaRPr lang="en-GB"/>
          </a:p>
        </p:txBody>
      </p:sp>
      <p:sp>
        <p:nvSpPr>
          <p:cNvPr id="7" name="Title 10">
            <a:extLst>
              <a:ext uri="{FF2B5EF4-FFF2-40B4-BE49-F238E27FC236}">
                <a16:creationId xmlns:a16="http://schemas.microsoft.com/office/drawing/2014/main" id="{3FE668E2-C706-61FC-A4DA-790A61A86B4E}"/>
              </a:ext>
            </a:extLst>
          </p:cNvPr>
          <p:cNvSpPr>
            <a:spLocks noGrp="1"/>
          </p:cNvSpPr>
          <p:nvPr>
            <p:ph type="title"/>
          </p:nvPr>
        </p:nvSpPr>
        <p:spPr>
          <a:xfrm>
            <a:off x="457200" y="447896"/>
            <a:ext cx="8162544" cy="904774"/>
          </a:xfrm>
        </p:spPr>
        <p:txBody>
          <a:bodyPr anchor="t">
            <a:normAutofit/>
          </a:bodyPr>
          <a:lstStyle/>
          <a:p>
            <a:r>
              <a:rPr lang="en-GB"/>
              <a:t>How we’re helping </a:t>
            </a:r>
          </a:p>
        </p:txBody>
      </p:sp>
      <p:pic>
        <p:nvPicPr>
          <p:cNvPr id="8" name="Content Placeholder 6">
            <a:extLst>
              <a:ext uri="{FF2B5EF4-FFF2-40B4-BE49-F238E27FC236}">
                <a16:creationId xmlns:a16="http://schemas.microsoft.com/office/drawing/2014/main" id="{1A851892-0316-B59B-FD0A-1026E216DB29}"/>
              </a:ext>
            </a:extLst>
          </p:cNvPr>
          <p:cNvPicPr>
            <a:picLocks noGrp="1" noChangeAspect="1"/>
          </p:cNvPicPr>
          <p:nvPr>
            <p:ph sz="half" idx="1"/>
          </p:nvPr>
        </p:nvPicPr>
        <p:blipFill>
          <a:blip r:embed="rId2"/>
          <a:stretch>
            <a:fillRect/>
          </a:stretch>
        </p:blipFill>
        <p:spPr>
          <a:xfrm>
            <a:off x="799839" y="1544400"/>
            <a:ext cx="3310721" cy="3430800"/>
          </a:xfrm>
          <a:noFill/>
        </p:spPr>
      </p:pic>
      <p:sp>
        <p:nvSpPr>
          <p:cNvPr id="9" name="Content Placeholder 11">
            <a:extLst>
              <a:ext uri="{FF2B5EF4-FFF2-40B4-BE49-F238E27FC236}">
                <a16:creationId xmlns:a16="http://schemas.microsoft.com/office/drawing/2014/main" id="{61E69B4E-9EB7-8B82-5428-82C598C5FBD4}"/>
              </a:ext>
            </a:extLst>
          </p:cNvPr>
          <p:cNvSpPr txBox="1">
            <a:spLocks/>
          </p:cNvSpPr>
          <p:nvPr/>
        </p:nvSpPr>
        <p:spPr>
          <a:xfrm>
            <a:off x="4626896" y="1544400"/>
            <a:ext cx="3996000" cy="3430800"/>
          </a:xfrm>
          <a:prstGeom prst="rect">
            <a:avLst/>
          </a:prstGeom>
        </p:spPr>
        <p:txBody>
          <a:bodyPr>
            <a:normAutofit/>
          </a:bodyPr>
          <a:lstStyle>
            <a:lvl1pPr marL="0" indent="0" algn="l" defTabSz="685800" rtl="0" eaLnBrk="1" latinLnBrk="0" hangingPunct="1">
              <a:lnSpc>
                <a:spcPct val="100000"/>
              </a:lnSpc>
              <a:spcBef>
                <a:spcPts val="0"/>
              </a:spcBef>
              <a:buFont typeface="Arial" panose="020B0604020202020204" pitchFamily="34" charset="0"/>
              <a:buNone/>
              <a:defRPr sz="1400" kern="1200">
                <a:solidFill>
                  <a:schemeClr val="accent1"/>
                </a:solidFill>
                <a:latin typeface="+mn-lt"/>
                <a:ea typeface="+mn-ea"/>
                <a:cs typeface="+mn-cs"/>
              </a:defRPr>
            </a:lvl1pPr>
            <a:lvl2pPr marL="134541" indent="-134541" algn="l" defTabSz="685800" rtl="0" eaLnBrk="1" latinLnBrk="0" hangingPunct="1">
              <a:lnSpc>
                <a:spcPct val="100000"/>
              </a:lnSpc>
              <a:spcBef>
                <a:spcPts val="0"/>
              </a:spcBef>
              <a:buFont typeface="Arial" panose="020B0604020202020204" pitchFamily="34" charset="0"/>
              <a:buChar char="•"/>
              <a:defRPr sz="1400" kern="1200">
                <a:solidFill>
                  <a:schemeClr val="accent1"/>
                </a:solidFill>
                <a:latin typeface="+mn-lt"/>
                <a:ea typeface="+mn-ea"/>
                <a:cs typeface="+mn-cs"/>
              </a:defRPr>
            </a:lvl2pPr>
            <a:lvl3pPr marL="269081" indent="-134541" algn="l" defTabSz="685800" rtl="0" eaLnBrk="1" latinLnBrk="0" hangingPunct="1">
              <a:lnSpc>
                <a:spcPct val="100000"/>
              </a:lnSpc>
              <a:spcBef>
                <a:spcPts val="0"/>
              </a:spcBef>
              <a:buClr>
                <a:schemeClr val="accent1"/>
              </a:buClr>
              <a:buFont typeface="Century Gothic" panose="020B0502020202020204" pitchFamily="34" charset="0"/>
              <a:buChar char="–"/>
              <a:defRPr sz="1400" kern="1200">
                <a:solidFill>
                  <a:schemeClr val="accent1"/>
                </a:solidFill>
                <a:latin typeface="+mn-lt"/>
                <a:ea typeface="+mn-ea"/>
                <a:cs typeface="+mn-cs"/>
              </a:defRPr>
            </a:lvl3pPr>
            <a:lvl4pPr marL="0" indent="0" algn="l" defTabSz="685800" rtl="0" eaLnBrk="1" latinLnBrk="0" hangingPunct="1">
              <a:lnSpc>
                <a:spcPct val="100000"/>
              </a:lnSpc>
              <a:spcBef>
                <a:spcPts val="0"/>
              </a:spcBef>
              <a:buFont typeface="Arial" panose="020B0604020202020204" pitchFamily="34" charset="0"/>
              <a:buNone/>
              <a:defRPr sz="1200" kern="1200">
                <a:solidFill>
                  <a:schemeClr val="accent1"/>
                </a:solidFill>
                <a:latin typeface="+mn-lt"/>
                <a:ea typeface="+mn-ea"/>
                <a:cs typeface="+mn-cs"/>
              </a:defRPr>
            </a:lvl4pPr>
            <a:lvl5pPr marL="134541" indent="-134541" algn="l" defTabSz="685800" rtl="0" eaLnBrk="1" latinLnBrk="0" hangingPunct="1">
              <a:lnSpc>
                <a:spcPct val="100000"/>
              </a:lnSpc>
              <a:spcBef>
                <a:spcPts val="0"/>
              </a:spcBef>
              <a:buFont typeface="Arial" panose="020B0604020202020204" pitchFamily="34" charset="0"/>
              <a:buChar char="•"/>
              <a:defRPr sz="1200" kern="1200">
                <a:solidFill>
                  <a:schemeClr val="accent1"/>
                </a:solidFill>
                <a:latin typeface="+mn-lt"/>
                <a:ea typeface="+mn-ea"/>
                <a:cs typeface="+mn-cs"/>
              </a:defRPr>
            </a:lvl5pPr>
            <a:lvl6pPr marL="269081" indent="-134541" algn="l" defTabSz="685800" rtl="0" eaLnBrk="1" latinLnBrk="0" hangingPunct="1">
              <a:lnSpc>
                <a:spcPct val="100000"/>
              </a:lnSpc>
              <a:spcBef>
                <a:spcPts val="0"/>
              </a:spcBef>
              <a:buClr>
                <a:schemeClr val="accent1"/>
              </a:buClr>
              <a:buFont typeface="Century Gothic" panose="020B0502020202020204" pitchFamily="34" charset="0"/>
              <a:buChar char="–"/>
              <a:defRPr sz="900" kern="1200">
                <a:solidFill>
                  <a:schemeClr val="accent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34540" lvl="2" indent="0">
              <a:buNone/>
            </a:pPr>
            <a:r>
              <a:rPr lang="en-GB" sz="1600" dirty="0"/>
              <a:t>We provide expert care, guidance and support for people affected by terminal illness through our: </a:t>
            </a:r>
          </a:p>
          <a:p>
            <a:pPr lvl="2"/>
            <a:endParaRPr lang="en-GB" sz="1600" dirty="0"/>
          </a:p>
          <a:p>
            <a:pPr marL="285750" lvl="3" indent="-285750">
              <a:lnSpc>
                <a:spcPct val="200000"/>
              </a:lnSpc>
              <a:buFont typeface="Arial" panose="020B0604020202020204" pitchFamily="34" charset="0"/>
              <a:buChar char="•"/>
            </a:pPr>
            <a:r>
              <a:rPr lang="en-GB" sz="1600" dirty="0"/>
              <a:t>Nursing service </a:t>
            </a:r>
          </a:p>
          <a:p>
            <a:pPr marL="285750" lvl="3" indent="-285750">
              <a:lnSpc>
                <a:spcPct val="200000"/>
              </a:lnSpc>
              <a:buFont typeface="Arial" panose="020B0604020202020204" pitchFamily="34" charset="0"/>
              <a:buChar char="•"/>
            </a:pPr>
            <a:r>
              <a:rPr lang="en-GB" sz="1600" dirty="0"/>
              <a:t>Hospices </a:t>
            </a:r>
          </a:p>
          <a:p>
            <a:pPr marL="285750" lvl="3" indent="-285750">
              <a:lnSpc>
                <a:spcPct val="200000"/>
              </a:lnSpc>
              <a:buFont typeface="Arial" panose="020B0604020202020204" pitchFamily="34" charset="0"/>
              <a:buChar char="•"/>
            </a:pPr>
            <a:r>
              <a:rPr lang="en-GB" sz="1600" dirty="0"/>
              <a:t>Helper volunteers </a:t>
            </a:r>
          </a:p>
          <a:p>
            <a:pPr marL="285750" lvl="3" indent="-285750">
              <a:lnSpc>
                <a:spcPct val="200000"/>
              </a:lnSpc>
              <a:buFont typeface="Arial" panose="020B0604020202020204" pitchFamily="34" charset="0"/>
              <a:buChar char="•"/>
            </a:pPr>
            <a:r>
              <a:rPr lang="en-GB" sz="1600" dirty="0"/>
              <a:t>Information and Support service.</a:t>
            </a:r>
          </a:p>
        </p:txBody>
      </p:sp>
      <p:sp>
        <p:nvSpPr>
          <p:cNvPr id="16" name="Footer Placeholder 5">
            <a:extLst>
              <a:ext uri="{FF2B5EF4-FFF2-40B4-BE49-F238E27FC236}">
                <a16:creationId xmlns:a16="http://schemas.microsoft.com/office/drawing/2014/main" id="{8201B4DB-44A2-E515-7415-E91B9EE6AC7C}"/>
              </a:ext>
            </a:extLst>
          </p:cNvPr>
          <p:cNvSpPr txBox="1">
            <a:spLocks/>
          </p:cNvSpPr>
          <p:nvPr/>
        </p:nvSpPr>
        <p:spPr>
          <a:xfrm>
            <a:off x="457200" y="5396172"/>
            <a:ext cx="8161200" cy="180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i="1" dirty="0"/>
              <a:t>Source: Mare Curie Annual Report 2021/21, published December 2022</a:t>
            </a:r>
          </a:p>
        </p:txBody>
      </p:sp>
    </p:spTree>
    <p:extLst>
      <p:ext uri="{BB962C8B-B14F-4D97-AF65-F5344CB8AC3E}">
        <p14:creationId xmlns:p14="http://schemas.microsoft.com/office/powerpoint/2010/main" val="1859068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EB696E3-15E3-40ED-166B-3BB139D64A29}"/>
              </a:ext>
            </a:extLst>
          </p:cNvPr>
          <p:cNvSpPr>
            <a:spLocks noGrp="1"/>
          </p:cNvSpPr>
          <p:nvPr>
            <p:ph type="pic" sz="quarter" idx="10"/>
          </p:nvPr>
        </p:nvSpPr>
        <p:spPr/>
        <p:txBody>
          <a:bodyPr/>
          <a:lstStyle/>
          <a:p>
            <a:endParaRPr lang="en-GB"/>
          </a:p>
        </p:txBody>
      </p:sp>
      <p:sp>
        <p:nvSpPr>
          <p:cNvPr id="3" name="Title 2">
            <a:extLst>
              <a:ext uri="{FF2B5EF4-FFF2-40B4-BE49-F238E27FC236}">
                <a16:creationId xmlns:a16="http://schemas.microsoft.com/office/drawing/2014/main" id="{C5643FE4-1A97-B54D-FA1E-3AA4FDFC71DD}"/>
              </a:ext>
            </a:extLst>
          </p:cNvPr>
          <p:cNvSpPr>
            <a:spLocks noGrp="1"/>
          </p:cNvSpPr>
          <p:nvPr>
            <p:ph type="title"/>
          </p:nvPr>
        </p:nvSpPr>
        <p:spPr/>
        <p:txBody>
          <a:bodyPr/>
          <a:lstStyle/>
          <a:p>
            <a:endParaRPr lang="en-GB" dirty="0"/>
          </a:p>
        </p:txBody>
      </p:sp>
      <p:pic>
        <p:nvPicPr>
          <p:cNvPr id="4" name="Picture Placeholder 4">
            <a:extLst>
              <a:ext uri="{FF2B5EF4-FFF2-40B4-BE49-F238E27FC236}">
                <a16:creationId xmlns:a16="http://schemas.microsoft.com/office/drawing/2014/main" id="{245C8060-4971-24FC-B1AC-42C1D9FE6471}"/>
              </a:ext>
            </a:extLst>
          </p:cNvPr>
          <p:cNvPicPr>
            <a:picLocks noChangeAspect="1"/>
          </p:cNvPicPr>
          <p:nvPr/>
        </p:nvPicPr>
        <p:blipFill rotWithShape="1">
          <a:blip r:embed="rId2"/>
          <a:srcRect b="1479"/>
          <a:stretch/>
        </p:blipFill>
        <p:spPr>
          <a:xfrm>
            <a:off x="20" y="0"/>
            <a:ext cx="9143980" cy="6858000"/>
          </a:xfrm>
          <a:prstGeom prst="rect">
            <a:avLst/>
          </a:prstGeom>
          <a:noFill/>
        </p:spPr>
      </p:pic>
    </p:spTree>
    <p:extLst>
      <p:ext uri="{BB962C8B-B14F-4D97-AF65-F5344CB8AC3E}">
        <p14:creationId xmlns:p14="http://schemas.microsoft.com/office/powerpoint/2010/main" val="4079246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BA446AC-6212-7726-4B71-F079BAA0A92E}"/>
              </a:ext>
            </a:extLst>
          </p:cNvPr>
          <p:cNvSpPr>
            <a:spLocks noGrp="1"/>
          </p:cNvSpPr>
          <p:nvPr>
            <p:ph type="sldNum" sz="quarter" idx="12"/>
          </p:nvPr>
        </p:nvSpPr>
        <p:spPr/>
        <p:txBody>
          <a:bodyPr/>
          <a:lstStyle/>
          <a:p>
            <a:fld id="{22E84AB2-3475-4778-992D-8093CE74451B}" type="slidenum">
              <a:rPr lang="en-GB" smtClean="0"/>
              <a:t>7</a:t>
            </a:fld>
            <a:endParaRPr lang="en-GB"/>
          </a:p>
        </p:txBody>
      </p:sp>
      <p:sp>
        <p:nvSpPr>
          <p:cNvPr id="13" name="Text Placeholder 7">
            <a:extLst>
              <a:ext uri="{FF2B5EF4-FFF2-40B4-BE49-F238E27FC236}">
                <a16:creationId xmlns:a16="http://schemas.microsoft.com/office/drawing/2014/main" id="{4A9C6A49-3683-6000-A190-85F206640CB7}"/>
              </a:ext>
            </a:extLst>
          </p:cNvPr>
          <p:cNvSpPr>
            <a:spLocks noGrp="1"/>
          </p:cNvSpPr>
          <p:nvPr>
            <p:ph sz="half" idx="1"/>
          </p:nvPr>
        </p:nvSpPr>
        <p:spPr>
          <a:xfrm>
            <a:off x="377687" y="1552427"/>
            <a:ext cx="5234927" cy="4089576"/>
          </a:xfrm>
        </p:spPr>
        <p:txBody>
          <a:bodyPr>
            <a:noAutofit/>
          </a:bodyPr>
          <a:lstStyle/>
          <a:p>
            <a:pPr marL="134540" lvl="2" indent="0">
              <a:buNone/>
            </a:pPr>
            <a:r>
              <a:rPr lang="en-US" sz="1800" b="1" dirty="0">
                <a:cs typeface="Arial" pitchFamily="34" charset="0"/>
              </a:rPr>
              <a:t>Louise’s mum, Pat, was cared for by a Marie Curie Nurse. </a:t>
            </a:r>
          </a:p>
          <a:p>
            <a:pPr lvl="2"/>
            <a:endParaRPr lang="en-US" sz="1600" dirty="0">
              <a:cs typeface="Arial" pitchFamily="34" charset="0"/>
            </a:endParaRPr>
          </a:p>
          <a:p>
            <a:r>
              <a:rPr lang="en-US" sz="1800" b="0" dirty="0">
                <a:solidFill>
                  <a:srgbClr val="0070C0"/>
                </a:solidFill>
                <a:cs typeface="Arial" pitchFamily="34" charset="0"/>
              </a:rPr>
              <a:t>“It was all the things I had to do, like getting Mum out of bed or taking her to the toilet, or if she was being sick, and just giving her medication. It was only towards the end that I said: ‘I need help, I can’t do this on my own’.”</a:t>
            </a:r>
          </a:p>
          <a:p>
            <a:endParaRPr lang="en-US" sz="1800" dirty="0">
              <a:solidFill>
                <a:srgbClr val="0070C0"/>
              </a:solidFill>
              <a:cs typeface="Arial" pitchFamily="34" charset="0"/>
            </a:endParaRPr>
          </a:p>
          <a:p>
            <a:r>
              <a:rPr lang="en-US" sz="1800" dirty="0">
                <a:solidFill>
                  <a:srgbClr val="0070C0"/>
                </a:solidFill>
                <a:cs typeface="Arial" pitchFamily="34" charset="0"/>
              </a:rPr>
              <a:t>“A Marie Curie Nurse walked into my life, at 10pm in the evening. Just having her there at night was such a relief.”</a:t>
            </a:r>
          </a:p>
          <a:p>
            <a:endParaRPr lang="en-US" sz="1800" dirty="0">
              <a:solidFill>
                <a:srgbClr val="0070C0"/>
              </a:solidFill>
              <a:cs typeface="Arial" pitchFamily="34" charset="0"/>
            </a:endParaRPr>
          </a:p>
          <a:p>
            <a:r>
              <a:rPr lang="en-US" sz="1800" dirty="0">
                <a:solidFill>
                  <a:srgbClr val="0070C0"/>
                </a:solidFill>
                <a:cs typeface="Arial" pitchFamily="34" charset="0"/>
              </a:rPr>
              <a:t>“She gave me so much strength and helped me not to panic as Mum was taking her last breaths.”</a:t>
            </a:r>
          </a:p>
          <a:p>
            <a:pPr lvl="2"/>
            <a:endParaRPr lang="en-US" sz="1600" dirty="0">
              <a:cs typeface="Arial" pitchFamily="34" charset="0"/>
            </a:endParaRPr>
          </a:p>
          <a:p>
            <a:pPr lvl="2"/>
            <a:endParaRPr lang="en-GB" sz="1600" dirty="0">
              <a:solidFill>
                <a:schemeClr val="accent1"/>
              </a:solidFill>
            </a:endParaRPr>
          </a:p>
        </p:txBody>
      </p:sp>
      <p:sp>
        <p:nvSpPr>
          <p:cNvPr id="14" name="Title 1">
            <a:extLst>
              <a:ext uri="{FF2B5EF4-FFF2-40B4-BE49-F238E27FC236}">
                <a16:creationId xmlns:a16="http://schemas.microsoft.com/office/drawing/2014/main" id="{D147674E-2771-B822-D03A-5F6AC373D402}"/>
              </a:ext>
            </a:extLst>
          </p:cNvPr>
          <p:cNvSpPr>
            <a:spLocks noGrp="1"/>
          </p:cNvSpPr>
          <p:nvPr>
            <p:ph type="title"/>
          </p:nvPr>
        </p:nvSpPr>
        <p:spPr>
          <a:xfrm>
            <a:off x="377687" y="264942"/>
            <a:ext cx="8162544" cy="904774"/>
          </a:xfrm>
        </p:spPr>
        <p:txBody>
          <a:bodyPr>
            <a:noAutofit/>
          </a:bodyPr>
          <a:lstStyle/>
          <a:p>
            <a:r>
              <a:rPr lang="en-GB" sz="3000" dirty="0"/>
              <a:t>“Strength when it matters most”</a:t>
            </a:r>
          </a:p>
        </p:txBody>
      </p:sp>
      <p:pic>
        <p:nvPicPr>
          <p:cNvPr id="15" name="Content Placeholder 11">
            <a:extLst>
              <a:ext uri="{FF2B5EF4-FFF2-40B4-BE49-F238E27FC236}">
                <a16:creationId xmlns:a16="http://schemas.microsoft.com/office/drawing/2014/main" id="{6DF6D2ED-1179-E5E4-D548-768186CCABC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218" t="6139" r="23826" b="5133"/>
          <a:stretch/>
        </p:blipFill>
        <p:spPr>
          <a:xfrm>
            <a:off x="5831458" y="2173857"/>
            <a:ext cx="3134588" cy="2846717"/>
          </a:xfrm>
          <a:prstGeom prst="rect">
            <a:avLst/>
          </a:prstGeom>
        </p:spPr>
      </p:pic>
    </p:spTree>
    <p:extLst>
      <p:ext uri="{BB962C8B-B14F-4D97-AF65-F5344CB8AC3E}">
        <p14:creationId xmlns:p14="http://schemas.microsoft.com/office/powerpoint/2010/main" val="2743672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EF9A1B0-9D2A-D650-46E4-0DB3CA407630}"/>
              </a:ext>
            </a:extLst>
          </p:cNvPr>
          <p:cNvSpPr>
            <a:spLocks noGrp="1"/>
          </p:cNvSpPr>
          <p:nvPr>
            <p:ph type="sldNum" sz="quarter" idx="12"/>
          </p:nvPr>
        </p:nvSpPr>
        <p:spPr/>
        <p:txBody>
          <a:bodyPr/>
          <a:lstStyle/>
          <a:p>
            <a:fld id="{22E84AB2-3475-4778-992D-8093CE74451B}" type="slidenum">
              <a:rPr lang="en-GB" smtClean="0"/>
              <a:t>8</a:t>
            </a:fld>
            <a:endParaRPr lang="en-GB"/>
          </a:p>
        </p:txBody>
      </p:sp>
      <p:sp>
        <p:nvSpPr>
          <p:cNvPr id="9" name="Title 10">
            <a:extLst>
              <a:ext uri="{FF2B5EF4-FFF2-40B4-BE49-F238E27FC236}">
                <a16:creationId xmlns:a16="http://schemas.microsoft.com/office/drawing/2014/main" id="{C54FEFB0-781A-F704-5C62-72B7CA333494}"/>
              </a:ext>
            </a:extLst>
          </p:cNvPr>
          <p:cNvSpPr>
            <a:spLocks noGrp="1"/>
          </p:cNvSpPr>
          <p:nvPr>
            <p:ph type="title"/>
          </p:nvPr>
        </p:nvSpPr>
        <p:spPr>
          <a:xfrm>
            <a:off x="659219" y="635758"/>
            <a:ext cx="8162544" cy="904774"/>
          </a:xfrm>
        </p:spPr>
        <p:txBody>
          <a:bodyPr>
            <a:normAutofit/>
          </a:bodyPr>
          <a:lstStyle/>
          <a:p>
            <a:r>
              <a:rPr lang="en-GB" sz="3000" dirty="0"/>
              <a:t>Marie Curie Nurses</a:t>
            </a:r>
          </a:p>
        </p:txBody>
      </p:sp>
      <p:sp>
        <p:nvSpPr>
          <p:cNvPr id="10" name="Content Placeholder 11">
            <a:extLst>
              <a:ext uri="{FF2B5EF4-FFF2-40B4-BE49-F238E27FC236}">
                <a16:creationId xmlns:a16="http://schemas.microsoft.com/office/drawing/2014/main" id="{7E4D9EA2-A9B2-BBD3-D2C5-24AB679AA1F7}"/>
              </a:ext>
            </a:extLst>
          </p:cNvPr>
          <p:cNvSpPr txBox="1">
            <a:spLocks/>
          </p:cNvSpPr>
          <p:nvPr/>
        </p:nvSpPr>
        <p:spPr>
          <a:xfrm>
            <a:off x="457200" y="1650382"/>
            <a:ext cx="3810000" cy="3789600"/>
          </a:xfrm>
          <a:prstGeom prst="rect">
            <a:avLst/>
          </a:prstGeom>
        </p:spPr>
        <p:txBody>
          <a:bodyPr>
            <a:normAutofit/>
          </a:bodyPr>
          <a:lstStyle>
            <a:lvl1pPr marL="0" indent="0" algn="l" defTabSz="685800" rtl="0" eaLnBrk="1" latinLnBrk="0" hangingPunct="1">
              <a:lnSpc>
                <a:spcPct val="100000"/>
              </a:lnSpc>
              <a:spcBef>
                <a:spcPts val="0"/>
              </a:spcBef>
              <a:buFont typeface="Arial" panose="020B0604020202020204" pitchFamily="34" charset="0"/>
              <a:buNone/>
              <a:defRPr sz="1400" kern="1200">
                <a:solidFill>
                  <a:schemeClr val="accent1"/>
                </a:solidFill>
                <a:latin typeface="+mn-lt"/>
                <a:ea typeface="+mn-ea"/>
                <a:cs typeface="+mn-cs"/>
              </a:defRPr>
            </a:lvl1pPr>
            <a:lvl2pPr marL="134541" indent="-134541" algn="l" defTabSz="685800" rtl="0" eaLnBrk="1" latinLnBrk="0" hangingPunct="1">
              <a:lnSpc>
                <a:spcPct val="100000"/>
              </a:lnSpc>
              <a:spcBef>
                <a:spcPts val="0"/>
              </a:spcBef>
              <a:buFont typeface="Arial" panose="020B0604020202020204" pitchFamily="34" charset="0"/>
              <a:buChar char="•"/>
              <a:defRPr sz="1400" kern="1200">
                <a:solidFill>
                  <a:schemeClr val="accent1"/>
                </a:solidFill>
                <a:latin typeface="+mn-lt"/>
                <a:ea typeface="+mn-ea"/>
                <a:cs typeface="+mn-cs"/>
              </a:defRPr>
            </a:lvl2pPr>
            <a:lvl3pPr marL="269081" indent="-134541" algn="l" defTabSz="685800" rtl="0" eaLnBrk="1" latinLnBrk="0" hangingPunct="1">
              <a:lnSpc>
                <a:spcPct val="100000"/>
              </a:lnSpc>
              <a:spcBef>
                <a:spcPts val="0"/>
              </a:spcBef>
              <a:buClr>
                <a:schemeClr val="accent1"/>
              </a:buClr>
              <a:buFont typeface="Century Gothic" panose="020B0502020202020204" pitchFamily="34" charset="0"/>
              <a:buChar char="–"/>
              <a:defRPr sz="1400" kern="1200">
                <a:solidFill>
                  <a:schemeClr val="accent1"/>
                </a:solidFill>
                <a:latin typeface="+mn-lt"/>
                <a:ea typeface="+mn-ea"/>
                <a:cs typeface="+mn-cs"/>
              </a:defRPr>
            </a:lvl3pPr>
            <a:lvl4pPr marL="0" indent="0" algn="l" defTabSz="685800" rtl="0" eaLnBrk="1" latinLnBrk="0" hangingPunct="1">
              <a:lnSpc>
                <a:spcPct val="100000"/>
              </a:lnSpc>
              <a:spcBef>
                <a:spcPts val="0"/>
              </a:spcBef>
              <a:buFont typeface="Arial" panose="020B0604020202020204" pitchFamily="34" charset="0"/>
              <a:buNone/>
              <a:defRPr sz="1200" kern="1200">
                <a:solidFill>
                  <a:schemeClr val="accent1"/>
                </a:solidFill>
                <a:latin typeface="+mn-lt"/>
                <a:ea typeface="+mn-ea"/>
                <a:cs typeface="+mn-cs"/>
              </a:defRPr>
            </a:lvl4pPr>
            <a:lvl5pPr marL="134541" indent="-134541" algn="l" defTabSz="685800" rtl="0" eaLnBrk="1" latinLnBrk="0" hangingPunct="1">
              <a:lnSpc>
                <a:spcPct val="100000"/>
              </a:lnSpc>
              <a:spcBef>
                <a:spcPts val="0"/>
              </a:spcBef>
              <a:buFont typeface="Arial" panose="020B0604020202020204" pitchFamily="34" charset="0"/>
              <a:buChar char="•"/>
              <a:defRPr sz="1200" kern="1200">
                <a:solidFill>
                  <a:schemeClr val="accent1"/>
                </a:solidFill>
                <a:latin typeface="+mn-lt"/>
                <a:ea typeface="+mn-ea"/>
                <a:cs typeface="+mn-cs"/>
              </a:defRPr>
            </a:lvl5pPr>
            <a:lvl6pPr marL="269081" indent="-134541" algn="l" defTabSz="685800" rtl="0" eaLnBrk="1" latinLnBrk="0" hangingPunct="1">
              <a:lnSpc>
                <a:spcPct val="100000"/>
              </a:lnSpc>
              <a:spcBef>
                <a:spcPts val="0"/>
              </a:spcBef>
              <a:buClr>
                <a:schemeClr val="accent1"/>
              </a:buClr>
              <a:buFont typeface="Century Gothic" panose="020B0502020202020204" pitchFamily="34" charset="0"/>
              <a:buChar char="–"/>
              <a:defRPr sz="900" kern="1200">
                <a:solidFill>
                  <a:schemeClr val="accent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2"/>
            <a:r>
              <a:rPr lang="en-GB" sz="1800" b="1" dirty="0"/>
              <a:t>Marie Curie Nurses provide hands-on care and support in the comfort of people’s homes.</a:t>
            </a:r>
          </a:p>
          <a:p>
            <a:pPr lvl="2"/>
            <a:endParaRPr lang="en-GB" sz="1800" dirty="0"/>
          </a:p>
          <a:p>
            <a:pPr marL="285750" lvl="2" indent="-285750">
              <a:buFont typeface="Arial" pitchFamily="34" charset="0"/>
              <a:buChar char="•"/>
            </a:pPr>
            <a:r>
              <a:rPr lang="en-GB" sz="1800" dirty="0"/>
              <a:t>Our nursing service allows people to stay at home for as long as possible.  </a:t>
            </a:r>
          </a:p>
          <a:p>
            <a:pPr marL="285750" lvl="2" indent="-285750">
              <a:buFont typeface="Arial" pitchFamily="34" charset="0"/>
              <a:buChar char="•"/>
            </a:pPr>
            <a:r>
              <a:rPr lang="en-GB" sz="1800" dirty="0"/>
              <a:t>Marie Curie Nurses listen to people’s concerns and talk through their anxieties.</a:t>
            </a:r>
          </a:p>
          <a:p>
            <a:pPr marL="285750" lvl="2" indent="-285750">
              <a:buFont typeface="Arial" pitchFamily="34" charset="0"/>
              <a:buChar char="•"/>
            </a:pPr>
            <a:r>
              <a:rPr lang="en-GB" sz="1800" dirty="0"/>
              <a:t>Families caring for their loved ones can have time to rest.</a:t>
            </a:r>
          </a:p>
        </p:txBody>
      </p:sp>
      <p:pic>
        <p:nvPicPr>
          <p:cNvPr id="11" name="Content Placeholder 6" descr="Diagram&#10;&#10;Description automatically generated">
            <a:extLst>
              <a:ext uri="{FF2B5EF4-FFF2-40B4-BE49-F238E27FC236}">
                <a16:creationId xmlns:a16="http://schemas.microsoft.com/office/drawing/2014/main" id="{D55DE1C7-BCEE-3C80-25D8-2A502DF52E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8194" y="1533171"/>
            <a:ext cx="3631864" cy="3966718"/>
          </a:xfrm>
          <a:prstGeom prst="rect">
            <a:avLst/>
          </a:prstGeom>
        </p:spPr>
      </p:pic>
    </p:spTree>
    <p:extLst>
      <p:ext uri="{BB962C8B-B14F-4D97-AF65-F5344CB8AC3E}">
        <p14:creationId xmlns:p14="http://schemas.microsoft.com/office/powerpoint/2010/main" val="2800848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AFCAAE-E166-5730-AB1D-E49BEA7B7B65}"/>
              </a:ext>
            </a:extLst>
          </p:cNvPr>
          <p:cNvSpPr>
            <a:spLocks noGrp="1"/>
          </p:cNvSpPr>
          <p:nvPr>
            <p:ph type="sldNum" sz="quarter" idx="12"/>
          </p:nvPr>
        </p:nvSpPr>
        <p:spPr>
          <a:xfrm>
            <a:off x="6115050" y="6436976"/>
            <a:ext cx="171449" cy="223895"/>
          </a:xfrm>
        </p:spPr>
        <p:txBody>
          <a:bodyPr/>
          <a:lstStyle/>
          <a:p>
            <a:fld id="{22E84AB2-3475-4778-992D-8093CE74451B}" type="slidenum">
              <a:rPr lang="en-GB" smtClean="0"/>
              <a:pPr/>
              <a:t>9</a:t>
            </a:fld>
            <a:endParaRPr lang="en-GB"/>
          </a:p>
        </p:txBody>
      </p:sp>
      <p:sp>
        <p:nvSpPr>
          <p:cNvPr id="13" name="Text Placeholder 12">
            <a:extLst>
              <a:ext uri="{FF2B5EF4-FFF2-40B4-BE49-F238E27FC236}">
                <a16:creationId xmlns:a16="http://schemas.microsoft.com/office/drawing/2014/main" id="{BB458B90-5BCB-813A-EBD4-A9CDFAF44056}"/>
              </a:ext>
            </a:extLst>
          </p:cNvPr>
          <p:cNvSpPr>
            <a:spLocks noGrp="1"/>
          </p:cNvSpPr>
          <p:nvPr>
            <p:ph type="body" sz="quarter" idx="17"/>
          </p:nvPr>
        </p:nvSpPr>
        <p:spPr>
          <a:xfrm>
            <a:off x="685800" y="1382931"/>
            <a:ext cx="3886200" cy="313200"/>
          </a:xfrm>
        </p:spPr>
        <p:txBody>
          <a:bodyPr/>
          <a:lstStyle/>
          <a:p>
            <a:r>
              <a:rPr lang="en-GB" dirty="0"/>
              <a:t>Marie Curie Nurse, Sally </a:t>
            </a:r>
            <a:r>
              <a:rPr lang="en-GB" dirty="0" err="1"/>
              <a:t>Godfey</a:t>
            </a:r>
            <a:endParaRPr lang="en-GB" dirty="0"/>
          </a:p>
        </p:txBody>
      </p:sp>
      <p:pic>
        <p:nvPicPr>
          <p:cNvPr id="7" name="Picture 6">
            <a:extLst>
              <a:ext uri="{FF2B5EF4-FFF2-40B4-BE49-F238E27FC236}">
                <a16:creationId xmlns:a16="http://schemas.microsoft.com/office/drawing/2014/main" id="{C68B04CE-5140-856C-F5EA-C63DA52A6CE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9711" r="4203"/>
          <a:stretch/>
        </p:blipFill>
        <p:spPr>
          <a:xfrm>
            <a:off x="5987365" y="2032000"/>
            <a:ext cx="2769704" cy="2794000"/>
          </a:xfrm>
          <a:prstGeom prst="rect">
            <a:avLst/>
          </a:prstGeom>
        </p:spPr>
      </p:pic>
      <p:sp>
        <p:nvSpPr>
          <p:cNvPr id="14" name="Content Placeholder 2">
            <a:extLst>
              <a:ext uri="{FF2B5EF4-FFF2-40B4-BE49-F238E27FC236}">
                <a16:creationId xmlns:a16="http://schemas.microsoft.com/office/drawing/2014/main" id="{9C413CC3-1F50-4FBA-97DC-599EB2DE79F9}"/>
              </a:ext>
            </a:extLst>
          </p:cNvPr>
          <p:cNvSpPr txBox="1">
            <a:spLocks/>
          </p:cNvSpPr>
          <p:nvPr/>
        </p:nvSpPr>
        <p:spPr>
          <a:xfrm>
            <a:off x="720811" y="2360428"/>
            <a:ext cx="4574203" cy="3351258"/>
          </a:xfrm>
          <a:prstGeom prst="rect">
            <a:avLst/>
          </a:prstGeom>
        </p:spPr>
        <p:txBody>
          <a:bodyPr vert="horz" lIns="0" tIns="0" rIns="0" bIns="0" rtlCol="0" anchor="ctr"/>
          <a:lstStyle>
            <a:defPPr>
              <a:defRPr lang="en-US"/>
            </a:defPPr>
            <a:lvl1pPr marL="0" algn="r" defTabSz="914400" rtl="0" eaLnBrk="1" latinLnBrk="0" hangingPunct="1">
              <a:defRPr sz="825"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800" b="0" dirty="0">
                <a:solidFill>
                  <a:srgbClr val="0070C0"/>
                </a:solidFill>
              </a:rPr>
              <a:t>“</a:t>
            </a:r>
            <a:r>
              <a:rPr lang="en-US" sz="1800" b="0" dirty="0">
                <a:solidFill>
                  <a:srgbClr val="006BB6"/>
                </a:solidFill>
              </a:rPr>
              <a:t>Lots of the families say that – </a:t>
            </a:r>
            <a:r>
              <a:rPr lang="en-US" sz="1800" b="0" i="1" dirty="0">
                <a:solidFill>
                  <a:srgbClr val="006BB6"/>
                </a:solidFill>
              </a:rPr>
              <a:t>“I don’t know what we would have done without you.”</a:t>
            </a:r>
            <a:r>
              <a:rPr lang="en-US" sz="1800" b="0" dirty="0">
                <a:solidFill>
                  <a:srgbClr val="006BB6"/>
                </a:solidFill>
              </a:rPr>
              <a:t>”</a:t>
            </a:r>
          </a:p>
          <a:p>
            <a:pPr algn="l"/>
            <a:br>
              <a:rPr lang="en-US" sz="1800" dirty="0">
                <a:solidFill>
                  <a:srgbClr val="006BB6"/>
                </a:solidFill>
              </a:rPr>
            </a:br>
            <a:r>
              <a:rPr lang="en-US" sz="1800" dirty="0">
                <a:solidFill>
                  <a:srgbClr val="006BB6"/>
                </a:solidFill>
              </a:rPr>
              <a:t>“</a:t>
            </a:r>
            <a:r>
              <a:rPr lang="en-US" sz="1800" b="0" dirty="0">
                <a:solidFill>
                  <a:srgbClr val="006BB6"/>
                </a:solidFill>
              </a:rPr>
              <a:t>You do make a difference to people; you make a difference to the end of their lives, which in many ways is just as important as the start of a life.”</a:t>
            </a:r>
            <a:br>
              <a:rPr lang="en-US" sz="1800" dirty="0">
                <a:solidFill>
                  <a:srgbClr val="006BB6"/>
                </a:solidFill>
              </a:rPr>
            </a:br>
            <a:endParaRPr lang="en-US" sz="1800" dirty="0">
              <a:solidFill>
                <a:srgbClr val="006BB6"/>
              </a:solidFill>
            </a:endParaRPr>
          </a:p>
          <a:p>
            <a:pPr algn="l"/>
            <a:r>
              <a:rPr lang="en-GB" sz="1800" b="0" dirty="0">
                <a:solidFill>
                  <a:srgbClr val="0070C0"/>
                </a:solidFill>
              </a:rPr>
              <a:t>“</a:t>
            </a:r>
            <a:r>
              <a:rPr lang="en-US" sz="1800" b="0" dirty="0">
                <a:solidFill>
                  <a:srgbClr val="006BB6"/>
                </a:solidFill>
              </a:rPr>
              <a:t>Every night is different; you just don’t know what you are going to or who you will be meeting. I always look forward to going to work as a Marie Curie nurse.</a:t>
            </a:r>
            <a:r>
              <a:rPr lang="en-GB" sz="1800" b="0" dirty="0">
                <a:solidFill>
                  <a:srgbClr val="0070C0"/>
                </a:solidFill>
              </a:rPr>
              <a:t>”</a:t>
            </a:r>
          </a:p>
          <a:p>
            <a:pPr algn="l"/>
            <a:r>
              <a:rPr lang="en-GB" sz="1800" b="0" dirty="0">
                <a:solidFill>
                  <a:srgbClr val="0070C0"/>
                </a:solidFill>
              </a:rPr>
              <a:t>                            </a:t>
            </a:r>
          </a:p>
          <a:p>
            <a:pPr algn="l"/>
            <a:endParaRPr lang="en-GB" sz="800" dirty="0"/>
          </a:p>
        </p:txBody>
      </p:sp>
    </p:spTree>
    <p:extLst>
      <p:ext uri="{BB962C8B-B14F-4D97-AF65-F5344CB8AC3E}">
        <p14:creationId xmlns:p14="http://schemas.microsoft.com/office/powerpoint/2010/main" val="3704251406"/>
      </p:ext>
    </p:extLst>
  </p:cSld>
  <p:clrMapOvr>
    <a:masterClrMapping/>
  </p:clrMapOvr>
</p:sld>
</file>

<file path=ppt/theme/theme1.xml><?xml version="1.0" encoding="utf-8"?>
<a:theme xmlns:a="http://schemas.openxmlformats.org/drawingml/2006/main" name="Office Theme">
  <a:themeElements>
    <a:clrScheme name="Marie Curie new yellow &amp; blue">
      <a:dk1>
        <a:srgbClr val="000000"/>
      </a:dk1>
      <a:lt1>
        <a:sysClr val="window" lastClr="FFFFFF"/>
      </a:lt1>
      <a:dk2>
        <a:srgbClr val="FF9E1B"/>
      </a:dk2>
      <a:lt2>
        <a:srgbClr val="969696"/>
      </a:lt2>
      <a:accent1>
        <a:srgbClr val="0053A6"/>
      </a:accent1>
      <a:accent2>
        <a:srgbClr val="FFC400"/>
      </a:accent2>
      <a:accent3>
        <a:srgbClr val="0097A9"/>
      </a:accent3>
      <a:accent4>
        <a:srgbClr val="CE0058"/>
      </a:accent4>
      <a:accent5>
        <a:srgbClr val="78BE20"/>
      </a:accent5>
      <a:accent6>
        <a:srgbClr val="547386"/>
      </a:accent6>
      <a:hlink>
        <a:srgbClr val="F7551F"/>
      </a:hlink>
      <a:folHlink>
        <a:srgbClr val="C8A0CD"/>
      </a:folHlink>
    </a:clrScheme>
    <a:fontScheme name="Marie Curie Century Gothic">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rie_Curie_2023_Standard_260923 (Draft).potx" id="{E5AADF9D-11D9-441C-BADB-AB1DEF595CAE}" vid="{C935955C-6A03-47C7-80FF-889E7F112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0a4903b3-80a8-4474-b9a0-6e2118ae9c46" xsi:nil="true"/>
    <be126ba0573b4ac6a385b4bdbdabb5f8 xmlns="0a4903b3-80a8-4474-b9a0-6e2118ae9c46">
      <Terms xmlns="http://schemas.microsoft.com/office/infopath/2007/PartnerControls"/>
    </be126ba0573b4ac6a385b4bdbdabb5f8>
    <lcf76f155ced4ddcb4097134ff3c332f xmlns="1caf60a5-6987-40bf-bc76-49ee3d1bf75b">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0001DD3D552E241A609E3A0C18BAB63" ma:contentTypeVersion="19" ma:contentTypeDescription="Create a new document." ma:contentTypeScope="" ma:versionID="f7ea881570a4e88a4c1e1fcf086a5097">
  <xsd:schema xmlns:xsd="http://www.w3.org/2001/XMLSchema" xmlns:xs="http://www.w3.org/2001/XMLSchema" xmlns:p="http://schemas.microsoft.com/office/2006/metadata/properties" xmlns:ns2="0a4903b3-80a8-4474-b9a0-6e2118ae9c46" xmlns:ns3="1caf60a5-6987-40bf-bc76-49ee3d1bf75b" xmlns:ns4="ee69908f-49b9-44ab-b950-0c3a2bbe1ac0" targetNamespace="http://schemas.microsoft.com/office/2006/metadata/properties" ma:root="true" ma:fieldsID="3a02fe1eb623744c3abf4821fb4be2d9" ns2:_="" ns3:_="" ns4:_="">
    <xsd:import namespace="0a4903b3-80a8-4474-b9a0-6e2118ae9c46"/>
    <xsd:import namespace="1caf60a5-6987-40bf-bc76-49ee3d1bf75b"/>
    <xsd:import namespace="ee69908f-49b9-44ab-b950-0c3a2bbe1ac0"/>
    <xsd:element name="properties">
      <xsd:complexType>
        <xsd:sequence>
          <xsd:element name="documentManagement">
            <xsd:complexType>
              <xsd:all>
                <xsd:element ref="ns2:TaxCatchAll" minOccurs="0"/>
                <xsd:element ref="ns2:TaxCatchAllLabel" minOccurs="0"/>
                <xsd:element ref="ns2:be126ba0573b4ac6a385b4bdbdabb5f8" minOccurs="0"/>
                <xsd:element ref="ns3:MediaServiceMetadata" minOccurs="0"/>
                <xsd:element ref="ns3:MediaServiceFastMetadata" minOccurs="0"/>
                <xsd:element ref="ns3:MediaServiceDateTaken" minOccurs="0"/>
                <xsd:element ref="ns3:MediaServiceLocation" minOccurs="0"/>
                <xsd:element ref="ns3:MediaServiceAutoTags" minOccurs="0"/>
                <xsd:element ref="ns3:MediaServiceOCR" minOccurs="0"/>
                <xsd:element ref="ns3:MediaServiceAutoKeyPoints" minOccurs="0"/>
                <xsd:element ref="ns3:MediaServiceKeyPoints" minOccurs="0"/>
                <xsd:element ref="ns3:MediaServiceGenerationTime" minOccurs="0"/>
                <xsd:element ref="ns3:MediaServiceEventHashCode" minOccurs="0"/>
                <xsd:element ref="ns4:SharedWithUsers" minOccurs="0"/>
                <xsd:element ref="ns4:SharedWithDetails" minOccurs="0"/>
                <xsd:element ref="ns3:MediaLengthInSeconds" minOccurs="0"/>
                <xsd:element ref="ns3:lcf76f155ced4ddcb4097134ff3c332f"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4903b3-80a8-4474-b9a0-6e2118ae9c46"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f5f4be1c-8d12-4503-9e5d-dbb3f30b5b06}" ma:internalName="TaxCatchAll" ma:showField="CatchAllData" ma:web="ee69908f-49b9-44ab-b950-0c3a2bbe1ac0">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hidden="true" ma:list="{f5f4be1c-8d12-4503-9e5d-dbb3f30b5b06}" ma:internalName="TaxCatchAllLabel" ma:readOnly="true" ma:showField="CatchAllDataLabel" ma:web="ee69908f-49b9-44ab-b950-0c3a2bbe1ac0">
      <xsd:complexType>
        <xsd:complexContent>
          <xsd:extension base="dms:MultiChoiceLookup">
            <xsd:sequence>
              <xsd:element name="Value" type="dms:Lookup" maxOccurs="unbounded" minOccurs="0" nillable="true"/>
            </xsd:sequence>
          </xsd:extension>
        </xsd:complexContent>
      </xsd:complexType>
    </xsd:element>
    <xsd:element name="be126ba0573b4ac6a385b4bdbdabb5f8" ma:index="10" nillable="true" ma:taxonomy="true" ma:internalName="be126ba0573b4ac6a385b4bdbdabb5f8" ma:taxonomyFieldName="Document_x0020_Type" ma:displayName="Document Type" ma:default="" ma:fieldId="{be126ba0-573b-4ac6-a385-b4bdbdabb5f8}" ma:sspId="96866178-dfdb-463e-9201-11ab88f806b8" ma:termSetId="7b7bfe9c-b31a-4356-aa82-f67b1ca74aed"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caf60a5-6987-40bf-bc76-49ee3d1bf75b"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LengthInSeconds" ma:index="24" nillable="true" ma:displayName="Length (seconds)"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96866178-dfdb-463e-9201-11ab88f806b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e69908f-49b9-44ab-b950-0c3a2bbe1ac0" elementFormDefault="qualified">
    <xsd:import namespace="http://schemas.microsoft.com/office/2006/documentManagement/types"/>
    <xsd:import namespace="http://schemas.microsoft.com/office/infopath/2007/PartnerControls"/>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96866178-dfdb-463e-9201-11ab88f806b8" ContentTypeId="0x0101" PreviousValue="false"/>
</file>

<file path=customXml/itemProps1.xml><?xml version="1.0" encoding="utf-8"?>
<ds:datastoreItem xmlns:ds="http://schemas.openxmlformats.org/officeDocument/2006/customXml" ds:itemID="{B7E599DE-29FD-41C8-9D78-205BF024F05B}">
  <ds:schemaRefs>
    <ds:schemaRef ds:uri="http://schemas.microsoft.com/sharepoint/v3/contenttype/forms"/>
  </ds:schemaRefs>
</ds:datastoreItem>
</file>

<file path=customXml/itemProps2.xml><?xml version="1.0" encoding="utf-8"?>
<ds:datastoreItem xmlns:ds="http://schemas.openxmlformats.org/officeDocument/2006/customXml" ds:itemID="{095F5819-7612-48ED-92C7-748911E703F9}">
  <ds:schemaRefs>
    <ds:schemaRef ds:uri="0a4903b3-80a8-4474-b9a0-6e2118ae9c46"/>
    <ds:schemaRef ds:uri="http://schemas.microsoft.com/office/2006/documentManagement/types"/>
    <ds:schemaRef ds:uri="http://purl.org/dc/elements/1.1/"/>
    <ds:schemaRef ds:uri="ee69908f-49b9-44ab-b950-0c3a2bbe1ac0"/>
    <ds:schemaRef ds:uri="http://schemas.microsoft.com/office/infopath/2007/PartnerControls"/>
    <ds:schemaRef ds:uri="http://schemas.openxmlformats.org/package/2006/metadata/core-properties"/>
    <ds:schemaRef ds:uri="1caf60a5-6987-40bf-bc76-49ee3d1bf75b"/>
    <ds:schemaRef ds:uri="http://purl.org/dc/term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C6AFA6F6-C313-4D75-8A4E-9F2E40F545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4903b3-80a8-4474-b9a0-6e2118ae9c46"/>
    <ds:schemaRef ds:uri="1caf60a5-6987-40bf-bc76-49ee3d1bf75b"/>
    <ds:schemaRef ds:uri="ee69908f-49b9-44ab-b950-0c3a2bbe1a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25C5C987-3C68-49BF-9046-E64BE15CCB39}">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MC Presentation</Template>
  <TotalTime>260</TotalTime>
  <Words>3353</Words>
  <Application>Microsoft Office PowerPoint</Application>
  <PresentationFormat>On-screen Show (4:3)</PresentationFormat>
  <Paragraphs>256</Paragraphs>
  <Slides>24</Slides>
  <Notes>10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Whatever the illness, we’re with you to the end </vt:lpstr>
      <vt:lpstr>USER NOTES – DELETE THIS PAGE BEFORE YOUR TALK</vt:lpstr>
      <vt:lpstr>PowerPoint Presentation</vt:lpstr>
      <vt:lpstr>We’re here for everyone affected by terminal illness </vt:lpstr>
      <vt:lpstr>How we’re helping </vt:lpstr>
      <vt:lpstr>PowerPoint Presentation</vt:lpstr>
      <vt:lpstr>“Strength when it matters most”</vt:lpstr>
      <vt:lpstr>Marie Curie Nurses</vt:lpstr>
      <vt:lpstr>PowerPoint Presentation</vt:lpstr>
      <vt:lpstr>My Marie Curie Story</vt:lpstr>
      <vt:lpstr>PowerPoint Presentation</vt:lpstr>
      <vt:lpstr>“I lost my old life to MND. The hospice helped me start a new one” </vt:lpstr>
      <vt:lpstr>Getting support when you need it</vt:lpstr>
      <vt:lpstr>“I remember her settling down and just saying: ‘This is what I wanted.’”</vt:lpstr>
      <vt:lpstr>Getting support when you need it</vt:lpstr>
      <vt:lpstr>Marie Curie Companion Service </vt:lpstr>
      <vt:lpstr>Our work on policy and research </vt:lpstr>
      <vt:lpstr>The challenges we’re facing</vt:lpstr>
      <vt:lpstr>The challenges we’re facing</vt:lpstr>
      <vt:lpstr>The difference your support can make </vt:lpstr>
      <vt:lpstr>How you can support us</vt:lpstr>
      <vt:lpstr>PowerPoint Presentation</vt:lpstr>
      <vt:lpstr>PowerPoint Presentation</vt:lpstr>
      <vt:lpstr>PowerPoint Presentation</vt:lpstr>
    </vt:vector>
  </TitlesOfParts>
  <Company>Marie Curie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Whatever the illness, we’re with you to the end </dc:title>
  <dc:creator>Rebecca Pierce</dc:creator>
  <cp:lastModifiedBy>Rebecca Pierce</cp:lastModifiedBy>
  <cp:revision>3</cp:revision>
  <dcterms:created xsi:type="dcterms:W3CDTF">2023-11-13T14:18:52Z</dcterms:created>
  <dcterms:modified xsi:type="dcterms:W3CDTF">2024-09-11T08:12:17Z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2153685</vt:lpwstr>
  </property>
  <property fmtid="{D5CDD505-2E9C-101B-9397-08002B2CF9AE}" pid="3" name="NXPowerLiteSettings">
    <vt:lpwstr>874006B004C800</vt:lpwstr>
  </property>
  <property fmtid="{D5CDD505-2E9C-101B-9397-08002B2CF9AE}" pid="4" name="NXPowerLiteVersion">
    <vt:lpwstr>D7.1.14</vt:lpwstr>
  </property>
  <property fmtid="{D5CDD505-2E9C-101B-9397-08002B2CF9AE}" pid="5" name="ContentTypeId">
    <vt:lpwstr>0x01010070001DD3D552E241A609E3A0C18BAB63</vt:lpwstr>
  </property>
  <property fmtid="{D5CDD505-2E9C-101B-9397-08002B2CF9AE}" pid="6" name="MediaServiceImageTags">
    <vt:lpwstr/>
  </property>
  <property fmtid="{D5CDD505-2E9C-101B-9397-08002B2CF9AE}" pid="7" name="Document Type">
    <vt:lpwstr/>
  </property>
</Properties>
</file>