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handoutMasterIdLst>
    <p:handoutMasterId r:id="rId9"/>
  </p:handoutMasterIdLst>
  <p:sldIdLst>
    <p:sldId id="257" r:id="rId6"/>
    <p:sldId id="258" r:id="rId7"/>
    <p:sldId id="259"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D"/>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4C377-0C07-4443-BDD3-67C8F45AB2CF}" v="10" dt="2021-10-25T19:30:37.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4694"/>
  </p:normalViewPr>
  <p:slideViewPr>
    <p:cSldViewPr snapToGrid="0">
      <p:cViewPr varScale="1">
        <p:scale>
          <a:sx n="48" d="100"/>
          <a:sy n="48" d="100"/>
        </p:scale>
        <p:origin x="2172" y="4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Kucia" userId="6ca4e1ce-db32-41d0-a35b-e2fcc8929c5b" providerId="ADAL" clId="{FC94C377-0C07-4443-BDD3-67C8F45AB2CF}"/>
    <pc:docChg chg="modSld">
      <pc:chgData name="Natalia Kucia" userId="6ca4e1ce-db32-41d0-a35b-e2fcc8929c5b" providerId="ADAL" clId="{FC94C377-0C07-4443-BDD3-67C8F45AB2CF}" dt="2021-10-25T19:30:37.550" v="9"/>
      <pc:docMkLst>
        <pc:docMk/>
      </pc:docMkLst>
      <pc:sldChg chg="setBg">
        <pc:chgData name="Natalia Kucia" userId="6ca4e1ce-db32-41d0-a35b-e2fcc8929c5b" providerId="ADAL" clId="{FC94C377-0C07-4443-BDD3-67C8F45AB2CF}" dt="2021-10-25T19:30:37.550" v="9"/>
        <pc:sldMkLst>
          <pc:docMk/>
          <pc:sldMk cId="284146455" sldId="257"/>
        </pc:sldMkLst>
      </pc:sldChg>
      <pc:sldChg chg="setBg">
        <pc:chgData name="Natalia Kucia" userId="6ca4e1ce-db32-41d0-a35b-e2fcc8929c5b" providerId="ADAL" clId="{FC94C377-0C07-4443-BDD3-67C8F45AB2CF}" dt="2021-10-25T19:30:15.935" v="3"/>
        <pc:sldMkLst>
          <pc:docMk/>
          <pc:sldMk cId="2662040946" sldId="258"/>
        </pc:sldMkLst>
      </pc:sldChg>
      <pc:sldChg chg="setBg">
        <pc:chgData name="Natalia Kucia" userId="6ca4e1ce-db32-41d0-a35b-e2fcc8929c5b" providerId="ADAL" clId="{FC94C377-0C07-4443-BDD3-67C8F45AB2CF}" dt="2021-10-25T19:30:07.284" v="1"/>
        <pc:sldMkLst>
          <pc:docMk/>
          <pc:sldMk cId="1146873308"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5BBF7F-D3E3-4C1D-A9B5-48EB5B647C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538ADDB-8690-4338-A8A4-347B6EED27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F57C5A-5008-43D1-8AE7-C85ED836D80A}" type="datetimeFigureOut">
              <a:rPr lang="en-GB" smtClean="0"/>
              <a:t>25/10/2021</a:t>
            </a:fld>
            <a:endParaRPr lang="en-GB"/>
          </a:p>
        </p:txBody>
      </p:sp>
      <p:sp>
        <p:nvSpPr>
          <p:cNvPr id="4" name="Footer Placeholder 3">
            <a:extLst>
              <a:ext uri="{FF2B5EF4-FFF2-40B4-BE49-F238E27FC236}">
                <a16:creationId xmlns:a16="http://schemas.microsoft.com/office/drawing/2014/main" id="{C55D97F6-72C8-46CB-A11E-4D43E9279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06D74F-2B2F-4C01-ABEE-A5454CFC37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607F50-883B-4B3B-B247-CD023AF81D3D}" type="slidenum">
              <a:rPr lang="en-GB" smtClean="0"/>
              <a:t>‹#›</a:t>
            </a:fld>
            <a:endParaRPr lang="en-GB"/>
          </a:p>
        </p:txBody>
      </p:sp>
    </p:spTree>
    <p:extLst>
      <p:ext uri="{BB962C8B-B14F-4D97-AF65-F5344CB8AC3E}">
        <p14:creationId xmlns:p14="http://schemas.microsoft.com/office/powerpoint/2010/main" val="858465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250" y="1540355"/>
            <a:ext cx="5143500" cy="541778"/>
          </a:xfrm>
        </p:spPr>
        <p:txBody>
          <a:bodyPr anchor="b">
            <a:noAutofit/>
          </a:bodyPr>
          <a:lstStyle>
            <a:lvl1pPr algn="ctr">
              <a:defRPr sz="3600">
                <a:solidFill>
                  <a:srgbClr val="0065BD"/>
                </a:solidFill>
                <a:latin typeface="+mn-lt"/>
              </a:defRPr>
            </a:lvl1pPr>
          </a:lstStyle>
          <a:p>
            <a:r>
              <a:rPr lang="en-US" dirty="0"/>
              <a:t>Subtitle</a:t>
            </a:r>
          </a:p>
        </p:txBody>
      </p:sp>
      <p:sp>
        <p:nvSpPr>
          <p:cNvPr id="3" name="Subtitle 2"/>
          <p:cNvSpPr>
            <a:spLocks noGrp="1"/>
          </p:cNvSpPr>
          <p:nvPr>
            <p:ph type="subTitle" idx="1" hasCustomPrompt="1"/>
          </p:nvPr>
        </p:nvSpPr>
        <p:spPr>
          <a:xfrm>
            <a:off x="857250" y="2298032"/>
            <a:ext cx="5143500" cy="2971800"/>
          </a:xfrm>
        </p:spPr>
        <p:txBody>
          <a:bodyPr>
            <a:normAutofit/>
          </a:bodyPr>
          <a:lstStyle>
            <a:lvl1pPr marL="0" indent="0" algn="ctr">
              <a:buNone/>
              <a:defRPr sz="2400">
                <a:solidFill>
                  <a:srgbClr val="0065B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Body copy </a:t>
            </a:r>
          </a:p>
        </p:txBody>
      </p:sp>
      <p:sp>
        <p:nvSpPr>
          <p:cNvPr id="4" name="Text Placeholder 9">
            <a:extLst>
              <a:ext uri="{FF2B5EF4-FFF2-40B4-BE49-F238E27FC236}">
                <a16:creationId xmlns:a16="http://schemas.microsoft.com/office/drawing/2014/main" id="{9C679057-98A2-418C-9B35-A43D0C3F0AED}"/>
              </a:ext>
            </a:extLst>
          </p:cNvPr>
          <p:cNvSpPr>
            <a:spLocks noGrp="1"/>
          </p:cNvSpPr>
          <p:nvPr>
            <p:ph type="body" sz="quarter" idx="10" hasCustomPrompt="1"/>
          </p:nvPr>
        </p:nvSpPr>
        <p:spPr>
          <a:xfrm>
            <a:off x="857250" y="5485731"/>
            <a:ext cx="5143500" cy="927101"/>
          </a:xfrm>
        </p:spPr>
        <p:txBody>
          <a:bodyPr>
            <a:normAutofit/>
          </a:bodyPr>
          <a:lstStyle>
            <a:lvl1pPr marL="0" indent="0" algn="ctr">
              <a:buNone/>
              <a:defRPr sz="2400" b="1">
                <a:solidFill>
                  <a:srgbClr val="0065BD"/>
                </a:solidFill>
                <a:latin typeface="+mn-lt"/>
              </a:defRPr>
            </a:lvl1pPr>
            <a:lvl2pPr marL="342900" indent="0">
              <a:buNone/>
              <a:defRPr sz="1600" b="1">
                <a:solidFill>
                  <a:srgbClr val="0065BD"/>
                </a:solidFill>
                <a:latin typeface="+mn-lt"/>
              </a:defRPr>
            </a:lvl2pPr>
            <a:lvl3pPr marL="685800" indent="0">
              <a:buNone/>
              <a:defRPr sz="1600" b="1">
                <a:solidFill>
                  <a:srgbClr val="0065BD"/>
                </a:solidFill>
                <a:latin typeface="+mn-lt"/>
              </a:defRPr>
            </a:lvl3pPr>
            <a:lvl4pPr marL="1028700" indent="0">
              <a:buNone/>
              <a:defRPr sz="1600" b="1">
                <a:solidFill>
                  <a:srgbClr val="0065BD"/>
                </a:solidFill>
                <a:latin typeface="+mn-lt"/>
              </a:defRPr>
            </a:lvl4pPr>
            <a:lvl5pPr marL="1371600" indent="0">
              <a:buNone/>
              <a:defRPr sz="1600" b="1">
                <a:solidFill>
                  <a:srgbClr val="0065BD"/>
                </a:solidFill>
                <a:latin typeface="+mn-lt"/>
              </a:defRPr>
            </a:lvl5pPr>
          </a:lstStyle>
          <a:p>
            <a:pPr lvl="0"/>
            <a:r>
              <a:rPr lang="en-GB" dirty="0"/>
              <a:t>Call to action (</a:t>
            </a:r>
            <a:r>
              <a:rPr lang="en-GB" dirty="0" err="1"/>
              <a:t>eg</a:t>
            </a:r>
            <a:r>
              <a:rPr lang="en-GB" dirty="0"/>
              <a:t> contact number, email or friendly URL)</a:t>
            </a:r>
            <a:endParaRPr lang="en-US" dirty="0"/>
          </a:p>
        </p:txBody>
      </p:sp>
    </p:spTree>
    <p:extLst>
      <p:ext uri="{BB962C8B-B14F-4D97-AF65-F5344CB8AC3E}">
        <p14:creationId xmlns:p14="http://schemas.microsoft.com/office/powerpoint/2010/main" val="16295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733E665-0FA3-4FF0-8F96-803A130199F2}"/>
              </a:ext>
            </a:extLst>
          </p:cNvPr>
          <p:cNvSpPr>
            <a:spLocks noGrp="1"/>
          </p:cNvSpPr>
          <p:nvPr>
            <p:ph type="body" sz="quarter" idx="11" hasCustomPrompt="1"/>
          </p:nvPr>
        </p:nvSpPr>
        <p:spPr>
          <a:xfrm>
            <a:off x="857249" y="5673556"/>
            <a:ext cx="5143501" cy="647700"/>
          </a:xfrm>
        </p:spPr>
        <p:txBody>
          <a:bodyPr>
            <a:normAutofit/>
          </a:bodyPr>
          <a:lstStyle>
            <a:lvl1pPr marL="0" indent="0" algn="ctr">
              <a:buNone/>
              <a:defRPr sz="2400" b="1">
                <a:solidFill>
                  <a:srgbClr val="0065BD"/>
                </a:solidFill>
                <a:latin typeface="+mn-lt"/>
              </a:defRPr>
            </a:lvl1pPr>
            <a:lvl2pPr marL="342900" indent="0">
              <a:buNone/>
              <a:defRPr sz="1600" b="1">
                <a:solidFill>
                  <a:srgbClr val="0065BD"/>
                </a:solidFill>
                <a:latin typeface="+mn-lt"/>
              </a:defRPr>
            </a:lvl2pPr>
            <a:lvl3pPr marL="685800" indent="0">
              <a:buNone/>
              <a:defRPr sz="1600" b="1">
                <a:solidFill>
                  <a:srgbClr val="0065BD"/>
                </a:solidFill>
                <a:latin typeface="+mn-lt"/>
              </a:defRPr>
            </a:lvl3pPr>
            <a:lvl4pPr marL="1028700" indent="0">
              <a:buNone/>
              <a:defRPr sz="1600" b="1">
                <a:solidFill>
                  <a:srgbClr val="0065BD"/>
                </a:solidFill>
                <a:latin typeface="+mn-lt"/>
              </a:defRPr>
            </a:lvl4pPr>
            <a:lvl5pPr marL="1371600" indent="0">
              <a:buNone/>
              <a:defRPr sz="1600" b="1">
                <a:solidFill>
                  <a:srgbClr val="0065BD"/>
                </a:solidFill>
                <a:latin typeface="+mn-lt"/>
              </a:defRPr>
            </a:lvl5pPr>
          </a:lstStyle>
          <a:p>
            <a:pPr lvl="0"/>
            <a:r>
              <a:rPr lang="en-GB" dirty="0"/>
              <a:t>Call to action (</a:t>
            </a:r>
            <a:r>
              <a:rPr lang="en-GB" dirty="0" err="1"/>
              <a:t>eg</a:t>
            </a:r>
            <a:r>
              <a:rPr lang="en-GB" dirty="0"/>
              <a:t> contact number, email or friendly URL)</a:t>
            </a:r>
            <a:endParaRPr lang="en-US" dirty="0"/>
          </a:p>
        </p:txBody>
      </p:sp>
      <p:sp>
        <p:nvSpPr>
          <p:cNvPr id="6" name="Picture Placeholder 4">
            <a:extLst>
              <a:ext uri="{FF2B5EF4-FFF2-40B4-BE49-F238E27FC236}">
                <a16:creationId xmlns:a16="http://schemas.microsoft.com/office/drawing/2014/main" id="{C5C2769A-A379-4093-B95A-1430C71B0776}"/>
              </a:ext>
            </a:extLst>
          </p:cNvPr>
          <p:cNvSpPr>
            <a:spLocks noGrp="1"/>
          </p:cNvSpPr>
          <p:nvPr>
            <p:ph type="pic" sz="quarter" idx="10" hasCustomPrompt="1"/>
          </p:nvPr>
        </p:nvSpPr>
        <p:spPr>
          <a:xfrm>
            <a:off x="844546" y="2237874"/>
            <a:ext cx="5256000" cy="3272588"/>
          </a:xfrm>
          <a:custGeom>
            <a:avLst/>
            <a:gdLst>
              <a:gd name="connsiteX0" fmla="*/ 0 w 4699000"/>
              <a:gd name="connsiteY0" fmla="*/ 455092 h 2730500"/>
              <a:gd name="connsiteX1" fmla="*/ 455092 w 4699000"/>
              <a:gd name="connsiteY1" fmla="*/ 0 h 2730500"/>
              <a:gd name="connsiteX2" fmla="*/ 4243908 w 4699000"/>
              <a:gd name="connsiteY2" fmla="*/ 0 h 2730500"/>
              <a:gd name="connsiteX3" fmla="*/ 4699000 w 4699000"/>
              <a:gd name="connsiteY3" fmla="*/ 455092 h 2730500"/>
              <a:gd name="connsiteX4" fmla="*/ 4699000 w 4699000"/>
              <a:gd name="connsiteY4" fmla="*/ 2275408 h 2730500"/>
              <a:gd name="connsiteX5" fmla="*/ 4243908 w 4699000"/>
              <a:gd name="connsiteY5" fmla="*/ 2730500 h 2730500"/>
              <a:gd name="connsiteX6" fmla="*/ 455092 w 4699000"/>
              <a:gd name="connsiteY6" fmla="*/ 2730500 h 2730500"/>
              <a:gd name="connsiteX7" fmla="*/ 0 w 4699000"/>
              <a:gd name="connsiteY7" fmla="*/ 2275408 h 2730500"/>
              <a:gd name="connsiteX8" fmla="*/ 0 w 4699000"/>
              <a:gd name="connsiteY8" fmla="*/ 455092 h 2730500"/>
              <a:gd name="connsiteX0" fmla="*/ 0 w 4699000"/>
              <a:gd name="connsiteY0" fmla="*/ 455092 h 2730500"/>
              <a:gd name="connsiteX1" fmla="*/ 645592 w 4699000"/>
              <a:gd name="connsiteY1" fmla="*/ 76200 h 2730500"/>
              <a:gd name="connsiteX2" fmla="*/ 4243908 w 4699000"/>
              <a:gd name="connsiteY2" fmla="*/ 0 h 2730500"/>
              <a:gd name="connsiteX3" fmla="*/ 4699000 w 4699000"/>
              <a:gd name="connsiteY3" fmla="*/ 455092 h 2730500"/>
              <a:gd name="connsiteX4" fmla="*/ 4699000 w 4699000"/>
              <a:gd name="connsiteY4" fmla="*/ 2275408 h 2730500"/>
              <a:gd name="connsiteX5" fmla="*/ 4243908 w 4699000"/>
              <a:gd name="connsiteY5" fmla="*/ 2730500 h 2730500"/>
              <a:gd name="connsiteX6" fmla="*/ 455092 w 4699000"/>
              <a:gd name="connsiteY6" fmla="*/ 2730500 h 2730500"/>
              <a:gd name="connsiteX7" fmla="*/ 0 w 4699000"/>
              <a:gd name="connsiteY7" fmla="*/ 2275408 h 2730500"/>
              <a:gd name="connsiteX8" fmla="*/ 0 w 4699000"/>
              <a:gd name="connsiteY8" fmla="*/ 455092 h 2730500"/>
              <a:gd name="connsiteX0" fmla="*/ 0 w 4699000"/>
              <a:gd name="connsiteY0" fmla="*/ 455092 h 2730500"/>
              <a:gd name="connsiteX1" fmla="*/ 594792 w 4699000"/>
              <a:gd name="connsiteY1" fmla="*/ 0 h 2730500"/>
              <a:gd name="connsiteX2" fmla="*/ 4243908 w 4699000"/>
              <a:gd name="connsiteY2" fmla="*/ 0 h 2730500"/>
              <a:gd name="connsiteX3" fmla="*/ 4699000 w 4699000"/>
              <a:gd name="connsiteY3" fmla="*/ 455092 h 2730500"/>
              <a:gd name="connsiteX4" fmla="*/ 4699000 w 4699000"/>
              <a:gd name="connsiteY4" fmla="*/ 2275408 h 2730500"/>
              <a:gd name="connsiteX5" fmla="*/ 4243908 w 4699000"/>
              <a:gd name="connsiteY5" fmla="*/ 2730500 h 2730500"/>
              <a:gd name="connsiteX6" fmla="*/ 455092 w 4699000"/>
              <a:gd name="connsiteY6" fmla="*/ 2730500 h 2730500"/>
              <a:gd name="connsiteX7" fmla="*/ 0 w 4699000"/>
              <a:gd name="connsiteY7" fmla="*/ 2275408 h 2730500"/>
              <a:gd name="connsiteX8" fmla="*/ 0 w 4699000"/>
              <a:gd name="connsiteY8" fmla="*/ 455092 h 2730500"/>
              <a:gd name="connsiteX0" fmla="*/ 0 w 4699000"/>
              <a:gd name="connsiteY0" fmla="*/ 455092 h 2730500"/>
              <a:gd name="connsiteX1" fmla="*/ 594792 w 4699000"/>
              <a:gd name="connsiteY1" fmla="*/ 0 h 2730500"/>
              <a:gd name="connsiteX2" fmla="*/ 4243908 w 4699000"/>
              <a:gd name="connsiteY2" fmla="*/ 0 h 2730500"/>
              <a:gd name="connsiteX3" fmla="*/ 4699000 w 4699000"/>
              <a:gd name="connsiteY3" fmla="*/ 455092 h 2730500"/>
              <a:gd name="connsiteX4" fmla="*/ 4699000 w 4699000"/>
              <a:gd name="connsiteY4" fmla="*/ 2275408 h 2730500"/>
              <a:gd name="connsiteX5" fmla="*/ 4243908 w 4699000"/>
              <a:gd name="connsiteY5" fmla="*/ 2730500 h 2730500"/>
              <a:gd name="connsiteX6" fmla="*/ 455092 w 4699000"/>
              <a:gd name="connsiteY6" fmla="*/ 2730500 h 2730500"/>
              <a:gd name="connsiteX7" fmla="*/ 38100 w 4699000"/>
              <a:gd name="connsiteY7" fmla="*/ 2148408 h 2730500"/>
              <a:gd name="connsiteX8" fmla="*/ 0 w 4699000"/>
              <a:gd name="connsiteY8" fmla="*/ 455092 h 2730500"/>
              <a:gd name="connsiteX0" fmla="*/ 0 w 4699000"/>
              <a:gd name="connsiteY0" fmla="*/ 455092 h 2730500"/>
              <a:gd name="connsiteX1" fmla="*/ 594792 w 4699000"/>
              <a:gd name="connsiteY1" fmla="*/ 0 h 2730500"/>
              <a:gd name="connsiteX2" fmla="*/ 3443808 w 4699000"/>
              <a:gd name="connsiteY2" fmla="*/ 25400 h 2730500"/>
              <a:gd name="connsiteX3" fmla="*/ 4699000 w 4699000"/>
              <a:gd name="connsiteY3" fmla="*/ 455092 h 2730500"/>
              <a:gd name="connsiteX4" fmla="*/ 4699000 w 4699000"/>
              <a:gd name="connsiteY4" fmla="*/ 2275408 h 2730500"/>
              <a:gd name="connsiteX5" fmla="*/ 4243908 w 4699000"/>
              <a:gd name="connsiteY5" fmla="*/ 2730500 h 2730500"/>
              <a:gd name="connsiteX6" fmla="*/ 455092 w 4699000"/>
              <a:gd name="connsiteY6" fmla="*/ 2730500 h 2730500"/>
              <a:gd name="connsiteX7" fmla="*/ 38100 w 4699000"/>
              <a:gd name="connsiteY7" fmla="*/ 2148408 h 2730500"/>
              <a:gd name="connsiteX8" fmla="*/ 0 w 4699000"/>
              <a:gd name="connsiteY8" fmla="*/ 455092 h 2730500"/>
              <a:gd name="connsiteX0" fmla="*/ 0 w 4699000"/>
              <a:gd name="connsiteY0" fmla="*/ 455092 h 2730500"/>
              <a:gd name="connsiteX1" fmla="*/ 594792 w 4699000"/>
              <a:gd name="connsiteY1" fmla="*/ 0 h 2730500"/>
              <a:gd name="connsiteX2" fmla="*/ 3443808 w 4699000"/>
              <a:gd name="connsiteY2" fmla="*/ 25400 h 2730500"/>
              <a:gd name="connsiteX3" fmla="*/ 4699000 w 4699000"/>
              <a:gd name="connsiteY3" fmla="*/ 455092 h 2730500"/>
              <a:gd name="connsiteX4" fmla="*/ 4699000 w 4699000"/>
              <a:gd name="connsiteY4" fmla="*/ 2275408 h 2730500"/>
              <a:gd name="connsiteX5" fmla="*/ 4243908 w 4699000"/>
              <a:gd name="connsiteY5" fmla="*/ 2730500 h 2730500"/>
              <a:gd name="connsiteX6" fmla="*/ 455092 w 4699000"/>
              <a:gd name="connsiteY6" fmla="*/ 2730500 h 2730500"/>
              <a:gd name="connsiteX7" fmla="*/ 38100 w 4699000"/>
              <a:gd name="connsiteY7" fmla="*/ 2148408 h 2730500"/>
              <a:gd name="connsiteX8" fmla="*/ 0 w 4699000"/>
              <a:gd name="connsiteY8" fmla="*/ 455092 h 2730500"/>
              <a:gd name="connsiteX0" fmla="*/ 0 w 4699000"/>
              <a:gd name="connsiteY0" fmla="*/ 429692 h 2705100"/>
              <a:gd name="connsiteX1" fmla="*/ 569392 w 4699000"/>
              <a:gd name="connsiteY1" fmla="*/ 63500 h 2705100"/>
              <a:gd name="connsiteX2" fmla="*/ 3443808 w 4699000"/>
              <a:gd name="connsiteY2" fmla="*/ 0 h 2705100"/>
              <a:gd name="connsiteX3" fmla="*/ 4699000 w 4699000"/>
              <a:gd name="connsiteY3" fmla="*/ 429692 h 2705100"/>
              <a:gd name="connsiteX4" fmla="*/ 4699000 w 4699000"/>
              <a:gd name="connsiteY4" fmla="*/ 2250008 h 2705100"/>
              <a:gd name="connsiteX5" fmla="*/ 4243908 w 4699000"/>
              <a:gd name="connsiteY5" fmla="*/ 2705100 h 2705100"/>
              <a:gd name="connsiteX6" fmla="*/ 455092 w 4699000"/>
              <a:gd name="connsiteY6" fmla="*/ 2705100 h 2705100"/>
              <a:gd name="connsiteX7" fmla="*/ 38100 w 4699000"/>
              <a:gd name="connsiteY7" fmla="*/ 2123008 h 2705100"/>
              <a:gd name="connsiteX8" fmla="*/ 0 w 4699000"/>
              <a:gd name="connsiteY8" fmla="*/ 429692 h 2705100"/>
              <a:gd name="connsiteX0" fmla="*/ 0 w 4699000"/>
              <a:gd name="connsiteY0" fmla="*/ 429692 h 2705100"/>
              <a:gd name="connsiteX1" fmla="*/ 607492 w 4699000"/>
              <a:gd name="connsiteY1" fmla="*/ 50800 h 2705100"/>
              <a:gd name="connsiteX2" fmla="*/ 3443808 w 4699000"/>
              <a:gd name="connsiteY2" fmla="*/ 0 h 2705100"/>
              <a:gd name="connsiteX3" fmla="*/ 4699000 w 4699000"/>
              <a:gd name="connsiteY3" fmla="*/ 429692 h 2705100"/>
              <a:gd name="connsiteX4" fmla="*/ 4699000 w 4699000"/>
              <a:gd name="connsiteY4" fmla="*/ 2250008 h 2705100"/>
              <a:gd name="connsiteX5" fmla="*/ 4243908 w 4699000"/>
              <a:gd name="connsiteY5" fmla="*/ 2705100 h 2705100"/>
              <a:gd name="connsiteX6" fmla="*/ 455092 w 4699000"/>
              <a:gd name="connsiteY6" fmla="*/ 2705100 h 2705100"/>
              <a:gd name="connsiteX7" fmla="*/ 38100 w 4699000"/>
              <a:gd name="connsiteY7" fmla="*/ 2123008 h 2705100"/>
              <a:gd name="connsiteX8" fmla="*/ 0 w 4699000"/>
              <a:gd name="connsiteY8" fmla="*/ 429692 h 2705100"/>
              <a:gd name="connsiteX0" fmla="*/ 0 w 4838700"/>
              <a:gd name="connsiteY0" fmla="*/ 480492 h 2705100"/>
              <a:gd name="connsiteX1" fmla="*/ 747192 w 4838700"/>
              <a:gd name="connsiteY1" fmla="*/ 50800 h 2705100"/>
              <a:gd name="connsiteX2" fmla="*/ 3583508 w 4838700"/>
              <a:gd name="connsiteY2" fmla="*/ 0 h 2705100"/>
              <a:gd name="connsiteX3" fmla="*/ 4838700 w 4838700"/>
              <a:gd name="connsiteY3" fmla="*/ 429692 h 2705100"/>
              <a:gd name="connsiteX4" fmla="*/ 4838700 w 4838700"/>
              <a:gd name="connsiteY4" fmla="*/ 2250008 h 2705100"/>
              <a:gd name="connsiteX5" fmla="*/ 4383608 w 4838700"/>
              <a:gd name="connsiteY5" fmla="*/ 2705100 h 2705100"/>
              <a:gd name="connsiteX6" fmla="*/ 594792 w 4838700"/>
              <a:gd name="connsiteY6" fmla="*/ 2705100 h 2705100"/>
              <a:gd name="connsiteX7" fmla="*/ 177800 w 4838700"/>
              <a:gd name="connsiteY7" fmla="*/ 2123008 h 2705100"/>
              <a:gd name="connsiteX8" fmla="*/ 0 w 4838700"/>
              <a:gd name="connsiteY8" fmla="*/ 480492 h 2705100"/>
              <a:gd name="connsiteX0" fmla="*/ 3311 w 4842011"/>
              <a:gd name="connsiteY0" fmla="*/ 480492 h 2705100"/>
              <a:gd name="connsiteX1" fmla="*/ 750503 w 4842011"/>
              <a:gd name="connsiteY1" fmla="*/ 50800 h 2705100"/>
              <a:gd name="connsiteX2" fmla="*/ 3586819 w 4842011"/>
              <a:gd name="connsiteY2" fmla="*/ 0 h 2705100"/>
              <a:gd name="connsiteX3" fmla="*/ 4842011 w 4842011"/>
              <a:gd name="connsiteY3" fmla="*/ 429692 h 2705100"/>
              <a:gd name="connsiteX4" fmla="*/ 4842011 w 4842011"/>
              <a:gd name="connsiteY4" fmla="*/ 2250008 h 2705100"/>
              <a:gd name="connsiteX5" fmla="*/ 4386919 w 4842011"/>
              <a:gd name="connsiteY5" fmla="*/ 2705100 h 2705100"/>
              <a:gd name="connsiteX6" fmla="*/ 598103 w 4842011"/>
              <a:gd name="connsiteY6" fmla="*/ 2705100 h 2705100"/>
              <a:gd name="connsiteX7" fmla="*/ 181111 w 4842011"/>
              <a:gd name="connsiteY7" fmla="*/ 2123008 h 2705100"/>
              <a:gd name="connsiteX8" fmla="*/ 3311 w 4842011"/>
              <a:gd name="connsiteY8" fmla="*/ 480492 h 2705100"/>
              <a:gd name="connsiteX0" fmla="*/ 3311 w 4842011"/>
              <a:gd name="connsiteY0" fmla="*/ 480492 h 2705100"/>
              <a:gd name="connsiteX1" fmla="*/ 750503 w 4842011"/>
              <a:gd name="connsiteY1" fmla="*/ 50800 h 2705100"/>
              <a:gd name="connsiteX2" fmla="*/ 3586819 w 4842011"/>
              <a:gd name="connsiteY2" fmla="*/ 0 h 2705100"/>
              <a:gd name="connsiteX3" fmla="*/ 4842011 w 4842011"/>
              <a:gd name="connsiteY3" fmla="*/ 429692 h 2705100"/>
              <a:gd name="connsiteX4" fmla="*/ 4842011 w 4842011"/>
              <a:gd name="connsiteY4" fmla="*/ 2250008 h 2705100"/>
              <a:gd name="connsiteX5" fmla="*/ 4386919 w 4842011"/>
              <a:gd name="connsiteY5" fmla="*/ 2705100 h 2705100"/>
              <a:gd name="connsiteX6" fmla="*/ 598103 w 4842011"/>
              <a:gd name="connsiteY6" fmla="*/ 2705100 h 2705100"/>
              <a:gd name="connsiteX7" fmla="*/ 181111 w 4842011"/>
              <a:gd name="connsiteY7" fmla="*/ 2123008 h 2705100"/>
              <a:gd name="connsiteX8" fmla="*/ 3311 w 4842011"/>
              <a:gd name="connsiteY8" fmla="*/ 480492 h 2705100"/>
              <a:gd name="connsiteX0" fmla="*/ 11014 w 4849714"/>
              <a:gd name="connsiteY0" fmla="*/ 480492 h 2705100"/>
              <a:gd name="connsiteX1" fmla="*/ 758206 w 4849714"/>
              <a:gd name="connsiteY1" fmla="*/ 50800 h 2705100"/>
              <a:gd name="connsiteX2" fmla="*/ 3594522 w 4849714"/>
              <a:gd name="connsiteY2" fmla="*/ 0 h 2705100"/>
              <a:gd name="connsiteX3" fmla="*/ 4849714 w 4849714"/>
              <a:gd name="connsiteY3" fmla="*/ 429692 h 2705100"/>
              <a:gd name="connsiteX4" fmla="*/ 4849714 w 4849714"/>
              <a:gd name="connsiteY4" fmla="*/ 2250008 h 2705100"/>
              <a:gd name="connsiteX5" fmla="*/ 4394622 w 4849714"/>
              <a:gd name="connsiteY5" fmla="*/ 2705100 h 2705100"/>
              <a:gd name="connsiteX6" fmla="*/ 605806 w 4849714"/>
              <a:gd name="connsiteY6" fmla="*/ 2705100 h 2705100"/>
              <a:gd name="connsiteX7" fmla="*/ 49114 w 4849714"/>
              <a:gd name="connsiteY7" fmla="*/ 2389708 h 2705100"/>
              <a:gd name="connsiteX8" fmla="*/ 11014 w 4849714"/>
              <a:gd name="connsiteY8" fmla="*/ 480492 h 2705100"/>
              <a:gd name="connsiteX0" fmla="*/ 11014 w 4849714"/>
              <a:gd name="connsiteY0" fmla="*/ 480492 h 3314700"/>
              <a:gd name="connsiteX1" fmla="*/ 758206 w 4849714"/>
              <a:gd name="connsiteY1" fmla="*/ 50800 h 3314700"/>
              <a:gd name="connsiteX2" fmla="*/ 3594522 w 4849714"/>
              <a:gd name="connsiteY2" fmla="*/ 0 h 3314700"/>
              <a:gd name="connsiteX3" fmla="*/ 4849714 w 4849714"/>
              <a:gd name="connsiteY3" fmla="*/ 429692 h 3314700"/>
              <a:gd name="connsiteX4" fmla="*/ 4849714 w 4849714"/>
              <a:gd name="connsiteY4" fmla="*/ 2250008 h 3314700"/>
              <a:gd name="connsiteX5" fmla="*/ 4394622 w 4849714"/>
              <a:gd name="connsiteY5" fmla="*/ 2705100 h 3314700"/>
              <a:gd name="connsiteX6" fmla="*/ 555006 w 4849714"/>
              <a:gd name="connsiteY6" fmla="*/ 3314700 h 3314700"/>
              <a:gd name="connsiteX7" fmla="*/ 49114 w 4849714"/>
              <a:gd name="connsiteY7" fmla="*/ 2389708 h 3314700"/>
              <a:gd name="connsiteX8" fmla="*/ 11014 w 4849714"/>
              <a:gd name="connsiteY8" fmla="*/ 480492 h 3314700"/>
              <a:gd name="connsiteX0" fmla="*/ 15964 w 4854664"/>
              <a:gd name="connsiteY0" fmla="*/ 480492 h 3314700"/>
              <a:gd name="connsiteX1" fmla="*/ 763156 w 4854664"/>
              <a:gd name="connsiteY1" fmla="*/ 50800 h 3314700"/>
              <a:gd name="connsiteX2" fmla="*/ 3599472 w 4854664"/>
              <a:gd name="connsiteY2" fmla="*/ 0 h 3314700"/>
              <a:gd name="connsiteX3" fmla="*/ 4854664 w 4854664"/>
              <a:gd name="connsiteY3" fmla="*/ 429692 h 3314700"/>
              <a:gd name="connsiteX4" fmla="*/ 4854664 w 4854664"/>
              <a:gd name="connsiteY4" fmla="*/ 2250008 h 3314700"/>
              <a:gd name="connsiteX5" fmla="*/ 4399572 w 4854664"/>
              <a:gd name="connsiteY5" fmla="*/ 2705100 h 3314700"/>
              <a:gd name="connsiteX6" fmla="*/ 559956 w 4854664"/>
              <a:gd name="connsiteY6" fmla="*/ 3314700 h 3314700"/>
              <a:gd name="connsiteX7" fmla="*/ 41364 w 4854664"/>
              <a:gd name="connsiteY7" fmla="*/ 2605608 h 3314700"/>
              <a:gd name="connsiteX8" fmla="*/ 15964 w 4854664"/>
              <a:gd name="connsiteY8" fmla="*/ 480492 h 3314700"/>
              <a:gd name="connsiteX0" fmla="*/ 15964 w 4854664"/>
              <a:gd name="connsiteY0" fmla="*/ 480492 h 3314700"/>
              <a:gd name="connsiteX1" fmla="*/ 763156 w 4854664"/>
              <a:gd name="connsiteY1" fmla="*/ 50800 h 3314700"/>
              <a:gd name="connsiteX2" fmla="*/ 3599472 w 4854664"/>
              <a:gd name="connsiteY2" fmla="*/ 0 h 3314700"/>
              <a:gd name="connsiteX3" fmla="*/ 4854664 w 4854664"/>
              <a:gd name="connsiteY3" fmla="*/ 429692 h 3314700"/>
              <a:gd name="connsiteX4" fmla="*/ 4854664 w 4854664"/>
              <a:gd name="connsiteY4" fmla="*/ 2250008 h 3314700"/>
              <a:gd name="connsiteX5" fmla="*/ 4399572 w 4854664"/>
              <a:gd name="connsiteY5" fmla="*/ 2705100 h 3314700"/>
              <a:gd name="connsiteX6" fmla="*/ 559956 w 4854664"/>
              <a:gd name="connsiteY6" fmla="*/ 3314700 h 3314700"/>
              <a:gd name="connsiteX7" fmla="*/ 41364 w 4854664"/>
              <a:gd name="connsiteY7" fmla="*/ 2605608 h 3314700"/>
              <a:gd name="connsiteX8" fmla="*/ 15964 w 4854664"/>
              <a:gd name="connsiteY8" fmla="*/ 480492 h 3314700"/>
              <a:gd name="connsiteX0" fmla="*/ 39511 w 4878211"/>
              <a:gd name="connsiteY0" fmla="*/ 480492 h 3314713"/>
              <a:gd name="connsiteX1" fmla="*/ 786703 w 4878211"/>
              <a:gd name="connsiteY1" fmla="*/ 50800 h 3314713"/>
              <a:gd name="connsiteX2" fmla="*/ 3623019 w 4878211"/>
              <a:gd name="connsiteY2" fmla="*/ 0 h 3314713"/>
              <a:gd name="connsiteX3" fmla="*/ 4878211 w 4878211"/>
              <a:gd name="connsiteY3" fmla="*/ 429692 h 3314713"/>
              <a:gd name="connsiteX4" fmla="*/ 4878211 w 4878211"/>
              <a:gd name="connsiteY4" fmla="*/ 2250008 h 3314713"/>
              <a:gd name="connsiteX5" fmla="*/ 4423119 w 4878211"/>
              <a:gd name="connsiteY5" fmla="*/ 2705100 h 3314713"/>
              <a:gd name="connsiteX6" fmla="*/ 583503 w 4878211"/>
              <a:gd name="connsiteY6" fmla="*/ 3314700 h 3314713"/>
              <a:gd name="connsiteX7" fmla="*/ 26811 w 4878211"/>
              <a:gd name="connsiteY7" fmla="*/ 2631008 h 3314713"/>
              <a:gd name="connsiteX8" fmla="*/ 39511 w 4878211"/>
              <a:gd name="connsiteY8" fmla="*/ 480492 h 3314713"/>
              <a:gd name="connsiteX0" fmla="*/ 32019 w 4870719"/>
              <a:gd name="connsiteY0" fmla="*/ 480492 h 3314713"/>
              <a:gd name="connsiteX1" fmla="*/ 779211 w 4870719"/>
              <a:gd name="connsiteY1" fmla="*/ 50800 h 3314713"/>
              <a:gd name="connsiteX2" fmla="*/ 3615527 w 4870719"/>
              <a:gd name="connsiteY2" fmla="*/ 0 h 3314713"/>
              <a:gd name="connsiteX3" fmla="*/ 4870719 w 4870719"/>
              <a:gd name="connsiteY3" fmla="*/ 429692 h 3314713"/>
              <a:gd name="connsiteX4" fmla="*/ 4870719 w 4870719"/>
              <a:gd name="connsiteY4" fmla="*/ 2250008 h 3314713"/>
              <a:gd name="connsiteX5" fmla="*/ 4415627 w 4870719"/>
              <a:gd name="connsiteY5" fmla="*/ 2705100 h 3314713"/>
              <a:gd name="connsiteX6" fmla="*/ 576011 w 4870719"/>
              <a:gd name="connsiteY6" fmla="*/ 3314700 h 3314713"/>
              <a:gd name="connsiteX7" fmla="*/ 19319 w 4870719"/>
              <a:gd name="connsiteY7" fmla="*/ 2631008 h 3314713"/>
              <a:gd name="connsiteX8" fmla="*/ 32019 w 4870719"/>
              <a:gd name="connsiteY8" fmla="*/ 480492 h 3314713"/>
              <a:gd name="connsiteX0" fmla="*/ 32019 w 4870719"/>
              <a:gd name="connsiteY0" fmla="*/ 471755 h 3305976"/>
              <a:gd name="connsiteX1" fmla="*/ 779211 w 4870719"/>
              <a:gd name="connsiteY1" fmla="*/ 42063 h 3305976"/>
              <a:gd name="connsiteX2" fmla="*/ 4301327 w 4870719"/>
              <a:gd name="connsiteY2" fmla="*/ 67463 h 3305976"/>
              <a:gd name="connsiteX3" fmla="*/ 4870719 w 4870719"/>
              <a:gd name="connsiteY3" fmla="*/ 420955 h 3305976"/>
              <a:gd name="connsiteX4" fmla="*/ 4870719 w 4870719"/>
              <a:gd name="connsiteY4" fmla="*/ 2241271 h 3305976"/>
              <a:gd name="connsiteX5" fmla="*/ 4415627 w 4870719"/>
              <a:gd name="connsiteY5" fmla="*/ 2696363 h 3305976"/>
              <a:gd name="connsiteX6" fmla="*/ 576011 w 4870719"/>
              <a:gd name="connsiteY6" fmla="*/ 3305963 h 3305976"/>
              <a:gd name="connsiteX7" fmla="*/ 19319 w 4870719"/>
              <a:gd name="connsiteY7" fmla="*/ 2622271 h 3305976"/>
              <a:gd name="connsiteX8" fmla="*/ 32019 w 4870719"/>
              <a:gd name="connsiteY8" fmla="*/ 471755 h 3305976"/>
              <a:gd name="connsiteX0" fmla="*/ 32019 w 4870719"/>
              <a:gd name="connsiteY0" fmla="*/ 471755 h 3305976"/>
              <a:gd name="connsiteX1" fmla="*/ 779211 w 4870719"/>
              <a:gd name="connsiteY1" fmla="*/ 42063 h 3305976"/>
              <a:gd name="connsiteX2" fmla="*/ 4301327 w 4870719"/>
              <a:gd name="connsiteY2" fmla="*/ 67463 h 3305976"/>
              <a:gd name="connsiteX3" fmla="*/ 4870719 w 4870719"/>
              <a:gd name="connsiteY3" fmla="*/ 420955 h 3305976"/>
              <a:gd name="connsiteX4" fmla="*/ 4870719 w 4870719"/>
              <a:gd name="connsiteY4" fmla="*/ 2241271 h 3305976"/>
              <a:gd name="connsiteX5" fmla="*/ 4415627 w 4870719"/>
              <a:gd name="connsiteY5" fmla="*/ 2696363 h 3305976"/>
              <a:gd name="connsiteX6" fmla="*/ 576011 w 4870719"/>
              <a:gd name="connsiteY6" fmla="*/ 3305963 h 3305976"/>
              <a:gd name="connsiteX7" fmla="*/ 19319 w 4870719"/>
              <a:gd name="connsiteY7" fmla="*/ 2622271 h 3305976"/>
              <a:gd name="connsiteX8" fmla="*/ 32019 w 4870719"/>
              <a:gd name="connsiteY8" fmla="*/ 471755 h 3305976"/>
              <a:gd name="connsiteX0" fmla="*/ 32019 w 5480319"/>
              <a:gd name="connsiteY0" fmla="*/ 471755 h 3305976"/>
              <a:gd name="connsiteX1" fmla="*/ 779211 w 5480319"/>
              <a:gd name="connsiteY1" fmla="*/ 42063 h 3305976"/>
              <a:gd name="connsiteX2" fmla="*/ 4301327 w 5480319"/>
              <a:gd name="connsiteY2" fmla="*/ 67463 h 3305976"/>
              <a:gd name="connsiteX3" fmla="*/ 5480319 w 5480319"/>
              <a:gd name="connsiteY3" fmla="*/ 471755 h 3305976"/>
              <a:gd name="connsiteX4" fmla="*/ 4870719 w 5480319"/>
              <a:gd name="connsiteY4" fmla="*/ 2241271 h 3305976"/>
              <a:gd name="connsiteX5" fmla="*/ 4415627 w 5480319"/>
              <a:gd name="connsiteY5" fmla="*/ 2696363 h 3305976"/>
              <a:gd name="connsiteX6" fmla="*/ 576011 w 5480319"/>
              <a:gd name="connsiteY6" fmla="*/ 3305963 h 3305976"/>
              <a:gd name="connsiteX7" fmla="*/ 19319 w 5480319"/>
              <a:gd name="connsiteY7" fmla="*/ 2622271 h 3305976"/>
              <a:gd name="connsiteX8" fmla="*/ 32019 w 5480319"/>
              <a:gd name="connsiteY8" fmla="*/ 471755 h 3305976"/>
              <a:gd name="connsiteX0" fmla="*/ 32019 w 5480319"/>
              <a:gd name="connsiteY0" fmla="*/ 471755 h 3305976"/>
              <a:gd name="connsiteX1" fmla="*/ 779211 w 5480319"/>
              <a:gd name="connsiteY1" fmla="*/ 42063 h 3305976"/>
              <a:gd name="connsiteX2" fmla="*/ 4910927 w 5480319"/>
              <a:gd name="connsiteY2" fmla="*/ 67463 h 3305976"/>
              <a:gd name="connsiteX3" fmla="*/ 5480319 w 5480319"/>
              <a:gd name="connsiteY3" fmla="*/ 471755 h 3305976"/>
              <a:gd name="connsiteX4" fmla="*/ 4870719 w 5480319"/>
              <a:gd name="connsiteY4" fmla="*/ 2241271 h 3305976"/>
              <a:gd name="connsiteX5" fmla="*/ 4415627 w 5480319"/>
              <a:gd name="connsiteY5" fmla="*/ 2696363 h 3305976"/>
              <a:gd name="connsiteX6" fmla="*/ 576011 w 5480319"/>
              <a:gd name="connsiteY6" fmla="*/ 3305963 h 3305976"/>
              <a:gd name="connsiteX7" fmla="*/ 19319 w 5480319"/>
              <a:gd name="connsiteY7" fmla="*/ 2622271 h 3305976"/>
              <a:gd name="connsiteX8" fmla="*/ 32019 w 548031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4870719 w 5493019"/>
              <a:gd name="connsiteY4" fmla="*/ 2241271 h 3305976"/>
              <a:gd name="connsiteX5" fmla="*/ 4415627 w 5493019"/>
              <a:gd name="connsiteY5" fmla="*/ 26963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4870719 w 5493019"/>
              <a:gd name="connsiteY4" fmla="*/ 2241271 h 3305976"/>
              <a:gd name="connsiteX5" fmla="*/ 4415627 w 5493019"/>
              <a:gd name="connsiteY5" fmla="*/ 26963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4870719 w 5493019"/>
              <a:gd name="connsiteY4" fmla="*/ 2241271 h 3305976"/>
              <a:gd name="connsiteX5" fmla="*/ 4415627 w 5493019"/>
              <a:gd name="connsiteY5" fmla="*/ 26963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512929"/>
              <a:gd name="connsiteY0" fmla="*/ 471755 h 3305976"/>
              <a:gd name="connsiteX1" fmla="*/ 779211 w 5512929"/>
              <a:gd name="connsiteY1" fmla="*/ 42063 h 3305976"/>
              <a:gd name="connsiteX2" fmla="*/ 4910927 w 5512929"/>
              <a:gd name="connsiteY2" fmla="*/ 67463 h 3305976"/>
              <a:gd name="connsiteX3" fmla="*/ 5493019 w 5512929"/>
              <a:gd name="connsiteY3" fmla="*/ 497155 h 3305976"/>
              <a:gd name="connsiteX4" fmla="*/ 5404119 w 5512929"/>
              <a:gd name="connsiteY4" fmla="*/ 2812771 h 3305976"/>
              <a:gd name="connsiteX5" fmla="*/ 4415627 w 5512929"/>
              <a:gd name="connsiteY5" fmla="*/ 2696363 h 3305976"/>
              <a:gd name="connsiteX6" fmla="*/ 576011 w 5512929"/>
              <a:gd name="connsiteY6" fmla="*/ 3305963 h 3305976"/>
              <a:gd name="connsiteX7" fmla="*/ 19319 w 5512929"/>
              <a:gd name="connsiteY7" fmla="*/ 2622271 h 3305976"/>
              <a:gd name="connsiteX8" fmla="*/ 32019 w 551292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5404119 w 5493019"/>
              <a:gd name="connsiteY4" fmla="*/ 2812771 h 3305976"/>
              <a:gd name="connsiteX5" fmla="*/ 4415627 w 5493019"/>
              <a:gd name="connsiteY5" fmla="*/ 26963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5404119 w 5493019"/>
              <a:gd name="connsiteY4" fmla="*/ 2812771 h 3305976"/>
              <a:gd name="connsiteX5" fmla="*/ 4441027 w 5493019"/>
              <a:gd name="connsiteY5" fmla="*/ 33059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5404119 w 5493019"/>
              <a:gd name="connsiteY4" fmla="*/ 2812771 h 3305976"/>
              <a:gd name="connsiteX5" fmla="*/ 4441027 w 5493019"/>
              <a:gd name="connsiteY5" fmla="*/ 33059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5404119 w 5493019"/>
              <a:gd name="connsiteY4" fmla="*/ 2812771 h 3305976"/>
              <a:gd name="connsiteX5" fmla="*/ 4441027 w 5493019"/>
              <a:gd name="connsiteY5" fmla="*/ 33059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5404119 w 5493019"/>
              <a:gd name="connsiteY4" fmla="*/ 2812771 h 3305976"/>
              <a:gd name="connsiteX5" fmla="*/ 4872827 w 5493019"/>
              <a:gd name="connsiteY5" fmla="*/ 31916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493019"/>
              <a:gd name="connsiteY0" fmla="*/ 471755 h 3305976"/>
              <a:gd name="connsiteX1" fmla="*/ 779211 w 5493019"/>
              <a:gd name="connsiteY1" fmla="*/ 42063 h 3305976"/>
              <a:gd name="connsiteX2" fmla="*/ 4910927 w 5493019"/>
              <a:gd name="connsiteY2" fmla="*/ 67463 h 3305976"/>
              <a:gd name="connsiteX3" fmla="*/ 5493019 w 5493019"/>
              <a:gd name="connsiteY3" fmla="*/ 497155 h 3305976"/>
              <a:gd name="connsiteX4" fmla="*/ 5404119 w 5493019"/>
              <a:gd name="connsiteY4" fmla="*/ 2812771 h 3305976"/>
              <a:gd name="connsiteX5" fmla="*/ 4872827 w 5493019"/>
              <a:gd name="connsiteY5" fmla="*/ 3191663 h 3305976"/>
              <a:gd name="connsiteX6" fmla="*/ 576011 w 5493019"/>
              <a:gd name="connsiteY6" fmla="*/ 3305963 h 3305976"/>
              <a:gd name="connsiteX7" fmla="*/ 19319 w 5493019"/>
              <a:gd name="connsiteY7" fmla="*/ 2622271 h 3305976"/>
              <a:gd name="connsiteX8" fmla="*/ 32019 w 5493019"/>
              <a:gd name="connsiteY8" fmla="*/ 471755 h 3305976"/>
              <a:gd name="connsiteX0" fmla="*/ 32019 w 5493019"/>
              <a:gd name="connsiteY0" fmla="*/ 471755 h 3318663"/>
              <a:gd name="connsiteX1" fmla="*/ 779211 w 5493019"/>
              <a:gd name="connsiteY1" fmla="*/ 42063 h 3318663"/>
              <a:gd name="connsiteX2" fmla="*/ 4910927 w 5493019"/>
              <a:gd name="connsiteY2" fmla="*/ 67463 h 3318663"/>
              <a:gd name="connsiteX3" fmla="*/ 5493019 w 5493019"/>
              <a:gd name="connsiteY3" fmla="*/ 497155 h 3318663"/>
              <a:gd name="connsiteX4" fmla="*/ 5404119 w 5493019"/>
              <a:gd name="connsiteY4" fmla="*/ 2812771 h 3318663"/>
              <a:gd name="connsiteX5" fmla="*/ 5037927 w 5493019"/>
              <a:gd name="connsiteY5" fmla="*/ 3318663 h 3318663"/>
              <a:gd name="connsiteX6" fmla="*/ 576011 w 5493019"/>
              <a:gd name="connsiteY6" fmla="*/ 3305963 h 3318663"/>
              <a:gd name="connsiteX7" fmla="*/ 19319 w 5493019"/>
              <a:gd name="connsiteY7" fmla="*/ 2622271 h 3318663"/>
              <a:gd name="connsiteX8" fmla="*/ 32019 w 5493019"/>
              <a:gd name="connsiteY8" fmla="*/ 471755 h 3318663"/>
              <a:gd name="connsiteX0" fmla="*/ 29188 w 5490188"/>
              <a:gd name="connsiteY0" fmla="*/ 471755 h 3318663"/>
              <a:gd name="connsiteX1" fmla="*/ 776380 w 5490188"/>
              <a:gd name="connsiteY1" fmla="*/ 42063 h 3318663"/>
              <a:gd name="connsiteX2" fmla="*/ 4908096 w 5490188"/>
              <a:gd name="connsiteY2" fmla="*/ 67463 h 3318663"/>
              <a:gd name="connsiteX3" fmla="*/ 5490188 w 5490188"/>
              <a:gd name="connsiteY3" fmla="*/ 497155 h 3318663"/>
              <a:gd name="connsiteX4" fmla="*/ 5401288 w 5490188"/>
              <a:gd name="connsiteY4" fmla="*/ 2812771 h 3318663"/>
              <a:gd name="connsiteX5" fmla="*/ 5035096 w 5490188"/>
              <a:gd name="connsiteY5" fmla="*/ 3318663 h 3318663"/>
              <a:gd name="connsiteX6" fmla="*/ 662080 w 5490188"/>
              <a:gd name="connsiteY6" fmla="*/ 3280563 h 3318663"/>
              <a:gd name="connsiteX7" fmla="*/ 16488 w 5490188"/>
              <a:gd name="connsiteY7" fmla="*/ 2622271 h 3318663"/>
              <a:gd name="connsiteX8" fmla="*/ 29188 w 5490188"/>
              <a:gd name="connsiteY8" fmla="*/ 471755 h 3318663"/>
              <a:gd name="connsiteX0" fmla="*/ 29188 w 5490188"/>
              <a:gd name="connsiteY0" fmla="*/ 471755 h 3318663"/>
              <a:gd name="connsiteX1" fmla="*/ 776380 w 5490188"/>
              <a:gd name="connsiteY1" fmla="*/ 42063 h 3318663"/>
              <a:gd name="connsiteX2" fmla="*/ 4908096 w 5490188"/>
              <a:gd name="connsiteY2" fmla="*/ 67463 h 3318663"/>
              <a:gd name="connsiteX3" fmla="*/ 5490188 w 5490188"/>
              <a:gd name="connsiteY3" fmla="*/ 497155 h 3318663"/>
              <a:gd name="connsiteX4" fmla="*/ 5401288 w 5490188"/>
              <a:gd name="connsiteY4" fmla="*/ 2812771 h 3318663"/>
              <a:gd name="connsiteX5" fmla="*/ 5035096 w 5490188"/>
              <a:gd name="connsiteY5" fmla="*/ 3318663 h 3318663"/>
              <a:gd name="connsiteX6" fmla="*/ 662080 w 5490188"/>
              <a:gd name="connsiteY6" fmla="*/ 3280563 h 3318663"/>
              <a:gd name="connsiteX7" fmla="*/ 16488 w 5490188"/>
              <a:gd name="connsiteY7" fmla="*/ 2622271 h 3318663"/>
              <a:gd name="connsiteX8" fmla="*/ 29188 w 5490188"/>
              <a:gd name="connsiteY8" fmla="*/ 471755 h 331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0188" h="3318663">
                <a:moveTo>
                  <a:pt x="29188" y="471755"/>
                </a:moveTo>
                <a:cubicBezTo>
                  <a:pt x="-21612" y="-198685"/>
                  <a:pt x="525040" y="42063"/>
                  <a:pt x="776380" y="42063"/>
                </a:cubicBezTo>
                <a:cubicBezTo>
                  <a:pt x="1726052" y="50530"/>
                  <a:pt x="2828124" y="97096"/>
                  <a:pt x="4908096" y="67463"/>
                </a:cubicBezTo>
                <a:cubicBezTo>
                  <a:pt x="5159436" y="67463"/>
                  <a:pt x="5490188" y="-97085"/>
                  <a:pt x="5490188" y="497155"/>
                </a:cubicBezTo>
                <a:cubicBezTo>
                  <a:pt x="5447855" y="1561127"/>
                  <a:pt x="5405521" y="1723399"/>
                  <a:pt x="5401288" y="2812771"/>
                </a:cubicBezTo>
                <a:cubicBezTo>
                  <a:pt x="5401288" y="3064111"/>
                  <a:pt x="5502336" y="3305963"/>
                  <a:pt x="5035096" y="3318663"/>
                </a:cubicBezTo>
                <a:cubicBezTo>
                  <a:pt x="3518157" y="3255163"/>
                  <a:pt x="1963119" y="3242463"/>
                  <a:pt x="662080" y="3280563"/>
                </a:cubicBezTo>
                <a:cubicBezTo>
                  <a:pt x="410740" y="3280563"/>
                  <a:pt x="-97812" y="3318111"/>
                  <a:pt x="16488" y="2622271"/>
                </a:cubicBezTo>
                <a:cubicBezTo>
                  <a:pt x="33421" y="2100166"/>
                  <a:pt x="12255" y="1489160"/>
                  <a:pt x="29188" y="471755"/>
                </a:cubicBezTo>
                <a:close/>
              </a:path>
            </a:pathLst>
          </a:custGeom>
          <a:solidFill>
            <a:srgbClr val="FFCD00"/>
          </a:solidFill>
        </p:spPr>
        <p:txBody>
          <a:bodyPr/>
          <a:lstStyle>
            <a:lvl1pPr>
              <a:defRPr lang="en-US" b="0" i="0" smtClean="0">
                <a:solidFill>
                  <a:srgbClr val="0065BD"/>
                </a:solidFill>
                <a:effectLst/>
              </a:defRPr>
            </a:lvl1pPr>
          </a:lstStyle>
          <a:p>
            <a:r>
              <a:rPr lang="en-GB" dirty="0"/>
              <a:t>Right click and select Format shape. Select Picture or Texture fill and Insert your picture source. Landscape images work best in this shape. They may distort if they are not wider than tall. Ideally prepare your image by cropping it 7cm high and 14.6cm wide before using it in this shape. </a:t>
            </a:r>
          </a:p>
          <a:p>
            <a:endParaRPr lang="en-GB" dirty="0"/>
          </a:p>
        </p:txBody>
      </p:sp>
      <p:sp>
        <p:nvSpPr>
          <p:cNvPr id="7" name="Title 1">
            <a:extLst>
              <a:ext uri="{FF2B5EF4-FFF2-40B4-BE49-F238E27FC236}">
                <a16:creationId xmlns:a16="http://schemas.microsoft.com/office/drawing/2014/main" id="{02F2B038-34C6-2B46-AE97-318999D3CDAA}"/>
              </a:ext>
            </a:extLst>
          </p:cNvPr>
          <p:cNvSpPr>
            <a:spLocks noGrp="1"/>
          </p:cNvSpPr>
          <p:nvPr>
            <p:ph type="ctrTitle" hasCustomPrompt="1"/>
          </p:nvPr>
        </p:nvSpPr>
        <p:spPr>
          <a:xfrm>
            <a:off x="857250" y="1540355"/>
            <a:ext cx="5143500" cy="541778"/>
          </a:xfrm>
        </p:spPr>
        <p:txBody>
          <a:bodyPr anchor="b">
            <a:noAutofit/>
          </a:bodyPr>
          <a:lstStyle>
            <a:lvl1pPr algn="ctr">
              <a:defRPr sz="3600">
                <a:solidFill>
                  <a:srgbClr val="0065BD"/>
                </a:solidFill>
                <a:latin typeface="+mn-lt"/>
              </a:defRPr>
            </a:lvl1pPr>
          </a:lstStyle>
          <a:p>
            <a:r>
              <a:rPr lang="en-US" dirty="0"/>
              <a:t>Subtitle</a:t>
            </a:r>
          </a:p>
        </p:txBody>
      </p:sp>
    </p:spTree>
    <p:extLst>
      <p:ext uri="{BB962C8B-B14F-4D97-AF65-F5344CB8AC3E}">
        <p14:creationId xmlns:p14="http://schemas.microsoft.com/office/powerpoint/2010/main" val="81550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FC43E92-F071-434D-AB40-E5503B494CBF}"/>
              </a:ext>
            </a:extLst>
          </p:cNvPr>
          <p:cNvSpPr>
            <a:spLocks noGrp="1"/>
          </p:cNvSpPr>
          <p:nvPr>
            <p:ph idx="1"/>
          </p:nvPr>
        </p:nvSpPr>
        <p:spPr>
          <a:xfrm>
            <a:off x="857248" y="2237206"/>
            <a:ext cx="5143500" cy="1986058"/>
          </a:xfrm>
        </p:spPr>
        <p:txBody>
          <a:bodyPr/>
          <a:lstStyle>
            <a:lvl1pPr>
              <a:defRPr>
                <a:solidFill>
                  <a:srgbClr val="0065BD"/>
                </a:solidFill>
              </a:defRPr>
            </a:lvl1pPr>
            <a:lvl2pPr>
              <a:defRPr>
                <a:solidFill>
                  <a:srgbClr val="0065BD"/>
                </a:solidFill>
              </a:defRPr>
            </a:lvl2pPr>
            <a:lvl3pPr>
              <a:defRPr>
                <a:solidFill>
                  <a:srgbClr val="0065BD"/>
                </a:solidFill>
              </a:defRPr>
            </a:lvl3pPr>
            <a:lvl4pPr>
              <a:defRPr>
                <a:solidFill>
                  <a:srgbClr val="0065BD"/>
                </a:solidFill>
              </a:defRPr>
            </a:lvl4pPr>
            <a:lvl5pPr>
              <a:defRPr>
                <a:solidFill>
                  <a:srgbClr val="0065B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a:extLst>
              <a:ext uri="{FF2B5EF4-FFF2-40B4-BE49-F238E27FC236}">
                <a16:creationId xmlns:a16="http://schemas.microsoft.com/office/drawing/2014/main" id="{8A1D43FD-0AE8-41B9-8582-A5322086E4D6}"/>
              </a:ext>
            </a:extLst>
          </p:cNvPr>
          <p:cNvSpPr>
            <a:spLocks noGrp="1"/>
          </p:cNvSpPr>
          <p:nvPr>
            <p:ph type="subTitle" idx="10" hasCustomPrompt="1"/>
          </p:nvPr>
        </p:nvSpPr>
        <p:spPr>
          <a:xfrm>
            <a:off x="857248" y="4384843"/>
            <a:ext cx="5143500" cy="981241"/>
          </a:xfrm>
        </p:spPr>
        <p:txBody>
          <a:bodyPr>
            <a:normAutofit/>
          </a:bodyPr>
          <a:lstStyle>
            <a:lvl1pPr marL="0" indent="0" algn="ctr">
              <a:buNone/>
              <a:defRPr sz="2400">
                <a:solidFill>
                  <a:srgbClr val="0065B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Body copy </a:t>
            </a:r>
          </a:p>
        </p:txBody>
      </p:sp>
      <p:sp>
        <p:nvSpPr>
          <p:cNvPr id="6" name="Text Placeholder 9">
            <a:extLst>
              <a:ext uri="{FF2B5EF4-FFF2-40B4-BE49-F238E27FC236}">
                <a16:creationId xmlns:a16="http://schemas.microsoft.com/office/drawing/2014/main" id="{0B6D87CE-A33D-4402-9DD9-7E2F274A4FF5}"/>
              </a:ext>
            </a:extLst>
          </p:cNvPr>
          <p:cNvSpPr>
            <a:spLocks noGrp="1"/>
          </p:cNvSpPr>
          <p:nvPr>
            <p:ph type="body" sz="quarter" idx="11" hasCustomPrompt="1"/>
          </p:nvPr>
        </p:nvSpPr>
        <p:spPr>
          <a:xfrm>
            <a:off x="857250" y="5521157"/>
            <a:ext cx="5143500" cy="901700"/>
          </a:xfrm>
        </p:spPr>
        <p:txBody>
          <a:bodyPr>
            <a:normAutofit/>
          </a:bodyPr>
          <a:lstStyle>
            <a:lvl1pPr marL="0" indent="0" algn="ctr">
              <a:buNone/>
              <a:defRPr sz="2400" b="1">
                <a:solidFill>
                  <a:srgbClr val="0065BD"/>
                </a:solidFill>
                <a:latin typeface="+mn-lt"/>
              </a:defRPr>
            </a:lvl1pPr>
            <a:lvl2pPr marL="342900" indent="0">
              <a:buNone/>
              <a:defRPr sz="1600" b="1">
                <a:solidFill>
                  <a:srgbClr val="0065BD"/>
                </a:solidFill>
                <a:latin typeface="+mn-lt"/>
              </a:defRPr>
            </a:lvl2pPr>
            <a:lvl3pPr marL="685800" indent="0">
              <a:buNone/>
              <a:defRPr sz="1600" b="1">
                <a:solidFill>
                  <a:srgbClr val="0065BD"/>
                </a:solidFill>
                <a:latin typeface="+mn-lt"/>
              </a:defRPr>
            </a:lvl3pPr>
            <a:lvl4pPr marL="1028700" indent="0">
              <a:buNone/>
              <a:defRPr sz="1600" b="1">
                <a:solidFill>
                  <a:srgbClr val="0065BD"/>
                </a:solidFill>
                <a:latin typeface="+mn-lt"/>
              </a:defRPr>
            </a:lvl4pPr>
            <a:lvl5pPr marL="1371600" indent="0">
              <a:buNone/>
              <a:defRPr sz="1600" b="1">
                <a:solidFill>
                  <a:srgbClr val="0065BD"/>
                </a:solidFill>
                <a:latin typeface="+mn-lt"/>
              </a:defRPr>
            </a:lvl5pPr>
          </a:lstStyle>
          <a:p>
            <a:pPr lvl="0"/>
            <a:r>
              <a:rPr lang="en-GB" dirty="0"/>
              <a:t>Call to action (</a:t>
            </a:r>
            <a:r>
              <a:rPr lang="en-GB" dirty="0" err="1"/>
              <a:t>eg</a:t>
            </a:r>
            <a:r>
              <a:rPr lang="en-GB" dirty="0"/>
              <a:t> contact number, email or friendly URL)</a:t>
            </a:r>
            <a:endParaRPr lang="en-US" dirty="0"/>
          </a:p>
        </p:txBody>
      </p:sp>
      <p:sp>
        <p:nvSpPr>
          <p:cNvPr id="7" name="Title 1">
            <a:extLst>
              <a:ext uri="{FF2B5EF4-FFF2-40B4-BE49-F238E27FC236}">
                <a16:creationId xmlns:a16="http://schemas.microsoft.com/office/drawing/2014/main" id="{D0C0F114-EF00-424C-900A-4823751DB967}"/>
              </a:ext>
            </a:extLst>
          </p:cNvPr>
          <p:cNvSpPr>
            <a:spLocks noGrp="1"/>
          </p:cNvSpPr>
          <p:nvPr>
            <p:ph type="ctrTitle" hasCustomPrompt="1"/>
          </p:nvPr>
        </p:nvSpPr>
        <p:spPr>
          <a:xfrm>
            <a:off x="857250" y="1540355"/>
            <a:ext cx="5143500" cy="541778"/>
          </a:xfrm>
        </p:spPr>
        <p:txBody>
          <a:bodyPr anchor="b">
            <a:noAutofit/>
          </a:bodyPr>
          <a:lstStyle>
            <a:lvl1pPr algn="ctr">
              <a:defRPr sz="3600">
                <a:solidFill>
                  <a:srgbClr val="0065BD"/>
                </a:solidFill>
                <a:latin typeface="+mn-lt"/>
              </a:defRPr>
            </a:lvl1pPr>
          </a:lstStyle>
          <a:p>
            <a:r>
              <a:rPr lang="en-US" dirty="0"/>
              <a:t>Subtitle</a:t>
            </a:r>
          </a:p>
        </p:txBody>
      </p:sp>
    </p:spTree>
    <p:extLst>
      <p:ext uri="{BB962C8B-B14F-4D97-AF65-F5344CB8AC3E}">
        <p14:creationId xmlns:p14="http://schemas.microsoft.com/office/powerpoint/2010/main" val="2813046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7248" y="1528010"/>
            <a:ext cx="5143501" cy="542757"/>
          </a:xfrm>
          <a:prstGeom prst="rect">
            <a:avLst/>
          </a:prstGeom>
        </p:spPr>
        <p:txBody>
          <a:bodyPr vert="horz" lIns="91440" tIns="45720" rIns="91440" bIns="45720" rtlCol="0" anchor="ctr">
            <a:normAutofit/>
          </a:bodyPr>
          <a:lstStyle/>
          <a:p>
            <a:r>
              <a:rPr lang="en-US" dirty="0"/>
              <a:t>Subtitle</a:t>
            </a:r>
          </a:p>
        </p:txBody>
      </p:sp>
      <p:sp>
        <p:nvSpPr>
          <p:cNvPr id="3" name="Text Placeholder 2"/>
          <p:cNvSpPr>
            <a:spLocks noGrp="1"/>
          </p:cNvSpPr>
          <p:nvPr>
            <p:ph type="body" idx="1"/>
          </p:nvPr>
        </p:nvSpPr>
        <p:spPr>
          <a:xfrm>
            <a:off x="857249" y="2292108"/>
            <a:ext cx="5143500" cy="4284486"/>
          </a:xfrm>
          <a:prstGeom prst="rect">
            <a:avLst/>
          </a:prstGeom>
        </p:spPr>
        <p:txBody>
          <a:bodyPr vert="horz" lIns="91440" tIns="45720" rIns="91440" bIns="45720" rtlCol="0">
            <a:normAutofit/>
          </a:bodyPr>
          <a:lstStyle/>
          <a:p>
            <a:pPr lvl="0"/>
            <a:r>
              <a:rPr lang="en-US" dirty="0"/>
              <a:t>Body copy</a:t>
            </a:r>
          </a:p>
        </p:txBody>
      </p:sp>
    </p:spTree>
    <p:extLst>
      <p:ext uri="{BB962C8B-B14F-4D97-AF65-F5344CB8AC3E}">
        <p14:creationId xmlns:p14="http://schemas.microsoft.com/office/powerpoint/2010/main" val="52516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685800" rtl="0" eaLnBrk="1" latinLnBrk="0" hangingPunct="1">
        <a:lnSpc>
          <a:spcPct val="90000"/>
        </a:lnSpc>
        <a:spcBef>
          <a:spcPct val="0"/>
        </a:spcBef>
        <a:buNone/>
        <a:defRPr sz="3600" b="1" kern="1200">
          <a:solidFill>
            <a:srgbClr val="0065BD"/>
          </a:solidFill>
          <a:latin typeface="+mn-lt"/>
          <a:ea typeface="+mj-ea"/>
          <a:cs typeface="+mj-cs"/>
        </a:defRPr>
      </a:lvl1pPr>
    </p:titleStyle>
    <p:bodyStyle>
      <a:lvl1pPr marL="0" indent="0" algn="ctr" defTabSz="685800" rtl="0" eaLnBrk="1" latinLnBrk="0" hangingPunct="1">
        <a:lnSpc>
          <a:spcPct val="90000"/>
        </a:lnSpc>
        <a:spcBef>
          <a:spcPts val="750"/>
        </a:spcBef>
        <a:buFont typeface="Arial" panose="020B0604020202020204" pitchFamily="34" charset="0"/>
        <a:buNone/>
        <a:defRPr sz="2100" kern="1200">
          <a:solidFill>
            <a:srgbClr val="0065BD"/>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D454171-1301-4F2D-9BF8-6A7A770C1E9B}"/>
              </a:ext>
            </a:extLst>
          </p:cNvPr>
          <p:cNvSpPr>
            <a:spLocks noGrp="1"/>
          </p:cNvSpPr>
          <p:nvPr>
            <p:ph type="body" sz="quarter" idx="11"/>
          </p:nvPr>
        </p:nvSpPr>
        <p:spPr>
          <a:xfrm>
            <a:off x="857249" y="5825956"/>
            <a:ext cx="5143501" cy="647700"/>
          </a:xfrm>
        </p:spPr>
        <p:txBody>
          <a:bodyPr/>
          <a:lstStyle/>
          <a:p>
            <a:endParaRPr lang="en-GB" dirty="0"/>
          </a:p>
        </p:txBody>
      </p:sp>
      <p:sp>
        <p:nvSpPr>
          <p:cNvPr id="16" name="Content Placeholder 15">
            <a:extLst>
              <a:ext uri="{FF2B5EF4-FFF2-40B4-BE49-F238E27FC236}">
                <a16:creationId xmlns:a16="http://schemas.microsoft.com/office/drawing/2014/main" id="{2CA802D3-6512-134E-948C-E429E1BC0AA1}"/>
              </a:ext>
            </a:extLst>
          </p:cNvPr>
          <p:cNvSpPr>
            <a:spLocks noGrp="1"/>
          </p:cNvSpPr>
          <p:nvPr>
            <p:ph idx="4294967295"/>
          </p:nvPr>
        </p:nvSpPr>
        <p:spPr>
          <a:xfrm>
            <a:off x="844545" y="4639219"/>
            <a:ext cx="5143500" cy="977900"/>
          </a:xfrm>
        </p:spPr>
        <p:txBody>
          <a:bodyPr/>
          <a:lstStyle/>
          <a:p>
            <a:endParaRPr lang="en-US" dirty="0"/>
          </a:p>
        </p:txBody>
      </p:sp>
      <p:pic>
        <p:nvPicPr>
          <p:cNvPr id="20" name="Picture Placeholder 19" descr="A person standing in front of a building&#10;&#10;Description automatically generated">
            <a:extLst>
              <a:ext uri="{FF2B5EF4-FFF2-40B4-BE49-F238E27FC236}">
                <a16:creationId xmlns:a16="http://schemas.microsoft.com/office/drawing/2014/main" id="{5239EB4D-5E10-8841-89B1-B1AE2514E3D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063" b="14063"/>
          <a:stretch>
            <a:fillRect/>
          </a:stretch>
        </p:blipFill>
        <p:spPr>
          <a:xfrm>
            <a:off x="844546" y="2179329"/>
            <a:ext cx="5256000" cy="2362693"/>
          </a:xfrm>
        </p:spPr>
      </p:pic>
      <p:sp>
        <p:nvSpPr>
          <p:cNvPr id="6" name="Title 1">
            <a:extLst>
              <a:ext uri="{FF2B5EF4-FFF2-40B4-BE49-F238E27FC236}">
                <a16:creationId xmlns:a16="http://schemas.microsoft.com/office/drawing/2014/main" id="{1830641B-B889-FA47-A6C5-3CFE7B5A8C45}"/>
              </a:ext>
            </a:extLst>
          </p:cNvPr>
          <p:cNvSpPr>
            <a:spLocks noGrp="1"/>
          </p:cNvSpPr>
          <p:nvPr>
            <p:ph type="ctrTitle"/>
          </p:nvPr>
        </p:nvSpPr>
        <p:spPr>
          <a:xfrm>
            <a:off x="857250" y="1540355"/>
            <a:ext cx="5143500" cy="541778"/>
          </a:xfrm>
        </p:spPr>
        <p:txBody>
          <a:bodyPr/>
          <a:lstStyle/>
          <a:p>
            <a:endParaRPr lang="en-GB"/>
          </a:p>
        </p:txBody>
      </p:sp>
    </p:spTree>
    <p:extLst>
      <p:ext uri="{BB962C8B-B14F-4D97-AF65-F5344CB8AC3E}">
        <p14:creationId xmlns:p14="http://schemas.microsoft.com/office/powerpoint/2010/main" val="28414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B05EE2-BECC-462D-8B6C-EE2508A4A34D}"/>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1B05E22A-26AE-4403-9DC5-4A6FA111FFCD}"/>
              </a:ext>
            </a:extLst>
          </p:cNvPr>
          <p:cNvSpPr>
            <a:spLocks noGrp="1"/>
          </p:cNvSpPr>
          <p:nvPr>
            <p:ph type="body" sz="quarter" idx="10"/>
          </p:nvPr>
        </p:nvSpPr>
        <p:spPr/>
        <p:txBody>
          <a:bodyPr/>
          <a:lstStyle/>
          <a:p>
            <a:endParaRPr lang="en-GB"/>
          </a:p>
        </p:txBody>
      </p:sp>
      <p:sp>
        <p:nvSpPr>
          <p:cNvPr id="5" name="Title 1">
            <a:extLst>
              <a:ext uri="{FF2B5EF4-FFF2-40B4-BE49-F238E27FC236}">
                <a16:creationId xmlns:a16="http://schemas.microsoft.com/office/drawing/2014/main" id="{15001B88-791B-694D-A582-20451891CB60}"/>
              </a:ext>
            </a:extLst>
          </p:cNvPr>
          <p:cNvSpPr>
            <a:spLocks noGrp="1"/>
          </p:cNvSpPr>
          <p:nvPr>
            <p:ph type="ctrTitle"/>
          </p:nvPr>
        </p:nvSpPr>
        <p:spPr>
          <a:xfrm>
            <a:off x="857250" y="1540355"/>
            <a:ext cx="5143500" cy="541778"/>
          </a:xfrm>
        </p:spPr>
        <p:txBody>
          <a:bodyPr/>
          <a:lstStyle/>
          <a:p>
            <a:endParaRPr lang="en-GB"/>
          </a:p>
        </p:txBody>
      </p:sp>
    </p:spTree>
    <p:extLst>
      <p:ext uri="{BB962C8B-B14F-4D97-AF65-F5344CB8AC3E}">
        <p14:creationId xmlns:p14="http://schemas.microsoft.com/office/powerpoint/2010/main" val="266204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334644-C191-4563-90AF-F4C3C50EB641}"/>
              </a:ext>
            </a:extLst>
          </p:cNvPr>
          <p:cNvSpPr>
            <a:spLocks noGrp="1"/>
          </p:cNvSpPr>
          <p:nvPr>
            <p:ph idx="1"/>
          </p:nvPr>
        </p:nvSpPr>
        <p:spPr/>
        <p:txBody>
          <a:bodyPr/>
          <a:lstStyle/>
          <a:p>
            <a:endParaRPr lang="en-GB"/>
          </a:p>
        </p:txBody>
      </p:sp>
      <p:sp>
        <p:nvSpPr>
          <p:cNvPr id="7" name="Subtitle 6">
            <a:extLst>
              <a:ext uri="{FF2B5EF4-FFF2-40B4-BE49-F238E27FC236}">
                <a16:creationId xmlns:a16="http://schemas.microsoft.com/office/drawing/2014/main" id="{43DE514D-76E6-4386-8C02-5FDC38EF2558}"/>
              </a:ext>
            </a:extLst>
          </p:cNvPr>
          <p:cNvSpPr>
            <a:spLocks noGrp="1"/>
          </p:cNvSpPr>
          <p:nvPr>
            <p:ph type="subTitle" idx="10"/>
          </p:nvPr>
        </p:nvSpPr>
        <p:spPr/>
        <p:txBody>
          <a:bodyPr/>
          <a:lstStyle/>
          <a:p>
            <a:endParaRPr lang="en-GB"/>
          </a:p>
        </p:txBody>
      </p:sp>
      <p:sp>
        <p:nvSpPr>
          <p:cNvPr id="8" name="Text Placeholder 7">
            <a:extLst>
              <a:ext uri="{FF2B5EF4-FFF2-40B4-BE49-F238E27FC236}">
                <a16:creationId xmlns:a16="http://schemas.microsoft.com/office/drawing/2014/main" id="{49BC8528-DB90-4DDA-8913-3376983C3DDF}"/>
              </a:ext>
            </a:extLst>
          </p:cNvPr>
          <p:cNvSpPr>
            <a:spLocks noGrp="1"/>
          </p:cNvSpPr>
          <p:nvPr>
            <p:ph type="body" sz="quarter" idx="11"/>
          </p:nvPr>
        </p:nvSpPr>
        <p:spPr/>
        <p:txBody>
          <a:bodyPr/>
          <a:lstStyle/>
          <a:p>
            <a:endParaRPr lang="en-GB"/>
          </a:p>
        </p:txBody>
      </p:sp>
      <p:sp>
        <p:nvSpPr>
          <p:cNvPr id="11" name="Rectangle 10">
            <a:extLst>
              <a:ext uri="{FF2B5EF4-FFF2-40B4-BE49-F238E27FC236}">
                <a16:creationId xmlns:a16="http://schemas.microsoft.com/office/drawing/2014/main" id="{B58DFF9C-472C-4424-83C7-B6FDA141C94A}"/>
              </a:ext>
            </a:extLst>
          </p:cNvPr>
          <p:cNvSpPr/>
          <p:nvPr/>
        </p:nvSpPr>
        <p:spPr>
          <a:xfrm>
            <a:off x="3310217" y="4768334"/>
            <a:ext cx="237565" cy="369332"/>
          </a:xfrm>
          <a:prstGeom prst="rect">
            <a:avLst/>
          </a:prstGeom>
        </p:spPr>
        <p:txBody>
          <a:bodyPr wrap="none">
            <a:spAutoFit/>
          </a:bodyPr>
          <a:lstStyle/>
          <a:p>
            <a:pPr algn="ctr">
              <a:spcAft>
                <a:spcPts val="0"/>
              </a:spcAft>
            </a:pPr>
            <a:r>
              <a:rPr lang="en-GB" dirty="0">
                <a:latin typeface="Calibri Light" panose="020F0302020204030204" pitchFamily="34" charset="0"/>
                <a:ea typeface="Calibri Light" panose="020F0302020204030204" pitchFamily="34" charset="0"/>
              </a:rPr>
              <a:t> </a:t>
            </a:r>
          </a:p>
        </p:txBody>
      </p:sp>
      <p:sp>
        <p:nvSpPr>
          <p:cNvPr id="9" name="Title 1">
            <a:extLst>
              <a:ext uri="{FF2B5EF4-FFF2-40B4-BE49-F238E27FC236}">
                <a16:creationId xmlns:a16="http://schemas.microsoft.com/office/drawing/2014/main" id="{40A534F5-2B83-E94B-B256-2AEA32BF3AA8}"/>
              </a:ext>
            </a:extLst>
          </p:cNvPr>
          <p:cNvSpPr>
            <a:spLocks noGrp="1"/>
          </p:cNvSpPr>
          <p:nvPr>
            <p:ph type="ctrTitle"/>
          </p:nvPr>
        </p:nvSpPr>
        <p:spPr>
          <a:xfrm>
            <a:off x="857250" y="1540355"/>
            <a:ext cx="5143500" cy="541778"/>
          </a:xfrm>
        </p:spPr>
        <p:txBody>
          <a:bodyPr/>
          <a:lstStyle/>
          <a:p>
            <a:endParaRPr lang="en-GB"/>
          </a:p>
        </p:txBody>
      </p:sp>
    </p:spTree>
    <p:extLst>
      <p:ext uri="{BB962C8B-B14F-4D97-AF65-F5344CB8AC3E}">
        <p14:creationId xmlns:p14="http://schemas.microsoft.com/office/powerpoint/2010/main" val="11468733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6866178-dfdb-463e-9201-11ab88f806b8"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4903b3-80a8-4474-b9a0-6e2118ae9c46"/>
    <be126ba0573b4ac6a385b4bdbdabb5f8 xmlns="0a4903b3-80a8-4474-b9a0-6e2118ae9c46">
      <Terms xmlns="http://schemas.microsoft.com/office/infopath/2007/PartnerControls"/>
    </be126ba0573b4ac6a385b4bdbdabb5f8>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4D1DF9BF52D9440A2BA5427700095DF" ma:contentTypeVersion="15" ma:contentTypeDescription="Create a new document." ma:contentTypeScope="" ma:versionID="a4e09c7be700638f41c1815ec74a03c3">
  <xsd:schema xmlns:xsd="http://www.w3.org/2001/XMLSchema" xmlns:xs="http://www.w3.org/2001/XMLSchema" xmlns:p="http://schemas.microsoft.com/office/2006/metadata/properties" xmlns:ns2="0a4903b3-80a8-4474-b9a0-6e2118ae9c46" xmlns:ns3="24909020-3c3c-47be-9b22-df22a740b1ad" xmlns:ns4="4987b710-8cdb-4abb-a791-9fedbec0bf04" targetNamespace="http://schemas.microsoft.com/office/2006/metadata/properties" ma:root="true" ma:fieldsID="2a3a612e28fff6b46a612795cebe539c" ns2:_="" ns3:_="" ns4:_="">
    <xsd:import namespace="0a4903b3-80a8-4474-b9a0-6e2118ae9c46"/>
    <xsd:import namespace="24909020-3c3c-47be-9b22-df22a740b1ad"/>
    <xsd:import namespace="4987b710-8cdb-4abb-a791-9fedbec0bf04"/>
    <xsd:element name="properties">
      <xsd:complexType>
        <xsd:sequence>
          <xsd:element name="documentManagement">
            <xsd:complexType>
              <xsd:all>
                <xsd:element ref="ns2:TaxCatchAll" minOccurs="0"/>
                <xsd:element ref="ns2:TaxCatchAllLabel" minOccurs="0"/>
                <xsd:element ref="ns2:be126ba0573b4ac6a385b4bdbdabb5f8"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903b3-80a8-4474-b9a0-6e2118ae9c4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f7b7c23-a5f8-4c66-8980-1e33677bed66}" ma:internalName="TaxCatchAll" ma:showField="CatchAllData" ma:web="4987b710-8cdb-4abb-a791-9fedbec0bf0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7f7b7c23-a5f8-4c66-8980-1e33677bed66}" ma:internalName="TaxCatchAllLabel" ma:readOnly="true" ma:showField="CatchAllDataLabel" ma:web="4987b710-8cdb-4abb-a791-9fedbec0bf04">
      <xsd:complexType>
        <xsd:complexContent>
          <xsd:extension base="dms:MultiChoiceLookup">
            <xsd:sequence>
              <xsd:element name="Value" type="dms:Lookup" maxOccurs="unbounded" minOccurs="0" nillable="true"/>
            </xsd:sequence>
          </xsd:extension>
        </xsd:complexContent>
      </xsd:complexType>
    </xsd:element>
    <xsd:element name="be126ba0573b4ac6a385b4bdbdabb5f8" ma:index="10" nillable="true" ma:taxonomy="true" ma:internalName="be126ba0573b4ac6a385b4bdbdabb5f8" ma:taxonomyFieldName="Document_x0020_Type" ma:displayName="Document Type" ma:default="" ma:fieldId="{be126ba0-573b-4ac6-a385-b4bdbdabb5f8}" ma:sspId="96866178-dfdb-463e-9201-11ab88f806b8" ma:termSetId="7b7bfe9c-b31a-4356-aa82-f67b1ca74ae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909020-3c3c-47be-9b22-df22a740b1ad"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87b710-8cdb-4abb-a791-9fedbec0bf0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F2BF55-15B5-4604-9DED-2418FB4CB70C}">
  <ds:schemaRefs>
    <ds:schemaRef ds:uri="Microsoft.SharePoint.Taxonomy.ContentTypeSync"/>
  </ds:schemaRefs>
</ds:datastoreItem>
</file>

<file path=customXml/itemProps2.xml><?xml version="1.0" encoding="utf-8"?>
<ds:datastoreItem xmlns:ds="http://schemas.openxmlformats.org/officeDocument/2006/customXml" ds:itemID="{0EF629E4-D6CB-4BB6-AA7B-5A8851F0695F}">
  <ds:schemaRefs>
    <ds:schemaRef ds:uri="http://schemas.microsoft.com/sharepoint/v3/contenttype/forms"/>
  </ds:schemaRefs>
</ds:datastoreItem>
</file>

<file path=customXml/itemProps3.xml><?xml version="1.0" encoding="utf-8"?>
<ds:datastoreItem xmlns:ds="http://schemas.openxmlformats.org/officeDocument/2006/customXml" ds:itemID="{3623CCEC-9182-4201-9B92-DD16CA7EEB45}">
  <ds:schemaRefs>
    <ds:schemaRef ds:uri="24909020-3c3c-47be-9b22-df22a740b1ad"/>
    <ds:schemaRef ds:uri="http://schemas.openxmlformats.org/package/2006/metadata/core-propertie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4987b710-8cdb-4abb-a791-9fedbec0bf04"/>
    <ds:schemaRef ds:uri="0a4903b3-80a8-4474-b9a0-6e2118ae9c46"/>
  </ds:schemaRefs>
</ds:datastoreItem>
</file>

<file path=customXml/itemProps4.xml><?xml version="1.0" encoding="utf-8"?>
<ds:datastoreItem xmlns:ds="http://schemas.openxmlformats.org/officeDocument/2006/customXml" ds:itemID="{F15D225B-B94E-4AAA-B256-26D905C61C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903b3-80a8-4474-b9a0-6e2118ae9c46"/>
    <ds:schemaRef ds:uri="24909020-3c3c-47be-9b22-df22a740b1ad"/>
    <ds:schemaRef ds:uri="4987b710-8cdb-4abb-a791-9fedbec0bf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518</TotalTime>
  <Words>1</Words>
  <Application>Microsoft Office PowerPoint</Application>
  <PresentationFormat>A4 Paper (210x297 mm)</PresentationFormat>
  <Paragraphs>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Bloomfield</dc:creator>
  <cp:lastModifiedBy>Natalia Kucia</cp:lastModifiedBy>
  <cp:revision>18</cp:revision>
  <dcterms:created xsi:type="dcterms:W3CDTF">2020-05-22T11:04:07Z</dcterms:created>
  <dcterms:modified xsi:type="dcterms:W3CDTF">2021-10-25T19:30:45Z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0x01010054D1DF9BF52D9440A2BA5427700095DF</vt:lpwstr>
  </property>
  <property fmtid="{D5CDD505-2E9C-101B-9397-08002B2CF9AE}" pid="3" name="Document Type">
    <vt:lpwstr/>
  </property>
</Properties>
</file>